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81" r:id="rId5"/>
    <p:sldId id="666" r:id="rId6"/>
    <p:sldId id="570" r:id="rId7"/>
    <p:sldId id="665" r:id="rId8"/>
    <p:sldId id="656" r:id="rId9"/>
    <p:sldId id="6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tsson Patrik" initials="GP" lastIdx="3" clrIdx="0">
    <p:extLst>
      <p:ext uri="{19B8F6BF-5375-455C-9EA6-DF929625EA0E}">
        <p15:presenceInfo xmlns:p15="http://schemas.microsoft.com/office/powerpoint/2012/main" userId="S::patrik.gertsson@inera.se::28aa8a85-b910-4630-8f7d-603cd70eb4e6" providerId="AD"/>
      </p:ext>
    </p:extLst>
  </p:cmAuthor>
  <p:cmAuthor id="2" name="Wilhelmsson Marie" initials="WM" lastIdx="2" clrIdx="1">
    <p:extLst>
      <p:ext uri="{19B8F6BF-5375-455C-9EA6-DF929625EA0E}">
        <p15:presenceInfo xmlns:p15="http://schemas.microsoft.com/office/powerpoint/2012/main" userId="S::marie.wilhelmsson@inera.se::7b008a93-f318-4f41-8e2a-f024d41378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9C2"/>
    <a:srgbClr val="33302F"/>
    <a:srgbClr val="008080"/>
    <a:srgbClr val="969696"/>
    <a:srgbClr val="26402D"/>
    <a:srgbClr val="FABC47"/>
    <a:srgbClr val="EFE9E4"/>
    <a:srgbClr val="A2958A"/>
    <a:srgbClr val="6BD3ED"/>
    <a:srgbClr val="F7F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C30BE1-D510-4719-99B8-776581499788}" v="37" dt="2022-01-27T07:04:09.290"/>
    <p1510:client id="{62DC884A-3794-4FC0-8B86-086FC12BFA1B}" v="8" dt="2022-01-26T07:12:33.727"/>
    <p1510:client id="{F0427A2E-F5D5-4EFC-9C35-C83BE31012C7}" v="6" dt="2022-01-26T08:37:39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helmsson Marie" userId="S::marie.wilhelmsson@inera.se::7b008a93-f318-4f41-8e2a-f024d41378aa" providerId="AD" clId="Web-{2D0C8C46-EFC7-4962-8406-EF183A220A00}"/>
    <pc:docChg chg="addSld delSld modSld">
      <pc:chgData name="Wilhelmsson Marie" userId="S::marie.wilhelmsson@inera.se::7b008a93-f318-4f41-8e2a-f024d41378aa" providerId="AD" clId="Web-{2D0C8C46-EFC7-4962-8406-EF183A220A00}" dt="2022-01-24T12:41:20.926" v="141" actId="1076"/>
      <pc:docMkLst>
        <pc:docMk/>
      </pc:docMkLst>
      <pc:sldChg chg="modSp">
        <pc:chgData name="Wilhelmsson Marie" userId="S::marie.wilhelmsson@inera.se::7b008a93-f318-4f41-8e2a-f024d41378aa" providerId="AD" clId="Web-{2D0C8C46-EFC7-4962-8406-EF183A220A00}" dt="2022-01-24T12:38:38.670" v="86" actId="20577"/>
        <pc:sldMkLst>
          <pc:docMk/>
          <pc:sldMk cId="695735591" sldId="281"/>
        </pc:sldMkLst>
        <pc:spChg chg="mod">
          <ac:chgData name="Wilhelmsson Marie" userId="S::marie.wilhelmsson@inera.se::7b008a93-f318-4f41-8e2a-f024d41378aa" providerId="AD" clId="Web-{2D0C8C46-EFC7-4962-8406-EF183A220A00}" dt="2022-01-24T12:38:38.670" v="86" actId="20577"/>
          <ac:spMkLst>
            <pc:docMk/>
            <pc:sldMk cId="695735591" sldId="281"/>
            <ac:spMk id="2" creationId="{00000000-0000-0000-0000-000000000000}"/>
          </ac:spMkLst>
        </pc:spChg>
      </pc:sldChg>
      <pc:sldChg chg="del">
        <pc:chgData name="Wilhelmsson Marie" userId="S::marie.wilhelmsson@inera.se::7b008a93-f318-4f41-8e2a-f024d41378aa" providerId="AD" clId="Web-{2D0C8C46-EFC7-4962-8406-EF183A220A00}" dt="2022-01-24T11:51:29.494" v="4"/>
        <pc:sldMkLst>
          <pc:docMk/>
          <pc:sldMk cId="1957341369" sldId="331"/>
        </pc:sldMkLst>
      </pc:sldChg>
      <pc:sldChg chg="addSp delSp modSp new del">
        <pc:chgData name="Wilhelmsson Marie" userId="S::marie.wilhelmsson@inera.se::7b008a93-f318-4f41-8e2a-f024d41378aa" providerId="AD" clId="Web-{2D0C8C46-EFC7-4962-8406-EF183A220A00}" dt="2022-01-24T12:03:32.466" v="42"/>
        <pc:sldMkLst>
          <pc:docMk/>
          <pc:sldMk cId="2555922110" sldId="663"/>
        </pc:sldMkLst>
        <pc:spChg chg="del">
          <ac:chgData name="Wilhelmsson Marie" userId="S::marie.wilhelmsson@inera.se::7b008a93-f318-4f41-8e2a-f024d41378aa" providerId="AD" clId="Web-{2D0C8C46-EFC7-4962-8406-EF183A220A00}" dt="2022-01-24T11:54:38.327" v="22"/>
          <ac:spMkLst>
            <pc:docMk/>
            <pc:sldMk cId="2555922110" sldId="663"/>
            <ac:spMk id="2" creationId="{7232246C-29AF-4DDC-B149-6A698C2D9EFB}"/>
          </ac:spMkLst>
        </pc:spChg>
        <pc:spChg chg="del">
          <ac:chgData name="Wilhelmsson Marie" userId="S::marie.wilhelmsson@inera.se::7b008a93-f318-4f41-8e2a-f024d41378aa" providerId="AD" clId="Web-{2D0C8C46-EFC7-4962-8406-EF183A220A00}" dt="2022-01-24T11:52:18.542" v="11"/>
          <ac:spMkLst>
            <pc:docMk/>
            <pc:sldMk cId="2555922110" sldId="663"/>
            <ac:spMk id="3" creationId="{AEDE1F3D-E8F1-4B71-8D16-8892094CD7EE}"/>
          </ac:spMkLst>
        </pc:spChg>
        <pc:picChg chg="add mod ord">
          <ac:chgData name="Wilhelmsson Marie" userId="S::marie.wilhelmsson@inera.se::7b008a93-f318-4f41-8e2a-f024d41378aa" providerId="AD" clId="Web-{2D0C8C46-EFC7-4962-8406-EF183A220A00}" dt="2022-01-24T11:54:46.655" v="23" actId="1076"/>
          <ac:picMkLst>
            <pc:docMk/>
            <pc:sldMk cId="2555922110" sldId="663"/>
            <ac:picMk id="4" creationId="{FD953F59-4A9F-4F83-98A3-43E2EDC22E2B}"/>
          </ac:picMkLst>
        </pc:picChg>
        <pc:picChg chg="add del mod">
          <ac:chgData name="Wilhelmsson Marie" userId="S::marie.wilhelmsson@inera.se::7b008a93-f318-4f41-8e2a-f024d41378aa" providerId="AD" clId="Web-{2D0C8C46-EFC7-4962-8406-EF183A220A00}" dt="2022-01-24T11:52:53.012" v="13"/>
          <ac:picMkLst>
            <pc:docMk/>
            <pc:sldMk cId="2555922110" sldId="663"/>
            <ac:picMk id="5" creationId="{52F13975-B8AC-40BD-838B-01EF4F86DBD2}"/>
          </ac:picMkLst>
        </pc:picChg>
      </pc:sldChg>
      <pc:sldChg chg="del">
        <pc:chgData name="Wilhelmsson Marie" userId="S::marie.wilhelmsson@inera.se::7b008a93-f318-4f41-8e2a-f024d41378aa" providerId="AD" clId="Web-{2D0C8C46-EFC7-4962-8406-EF183A220A00}" dt="2022-01-24T11:51:31.197" v="5"/>
        <pc:sldMkLst>
          <pc:docMk/>
          <pc:sldMk cId="3138422664" sldId="663"/>
        </pc:sldMkLst>
      </pc:sldChg>
      <pc:sldChg chg="del">
        <pc:chgData name="Wilhelmsson Marie" userId="S::marie.wilhelmsson@inera.se::7b008a93-f318-4f41-8e2a-f024d41378aa" providerId="AD" clId="Web-{2D0C8C46-EFC7-4962-8406-EF183A220A00}" dt="2022-01-24T11:51:46.463" v="7"/>
        <pc:sldMkLst>
          <pc:docMk/>
          <pc:sldMk cId="1053732511" sldId="664"/>
        </pc:sldMkLst>
      </pc:sldChg>
      <pc:sldChg chg="addSp delSp modSp new">
        <pc:chgData name="Wilhelmsson Marie" userId="S::marie.wilhelmsson@inera.se::7b008a93-f318-4f41-8e2a-f024d41378aa" providerId="AD" clId="Web-{2D0C8C46-EFC7-4962-8406-EF183A220A00}" dt="2022-01-24T12:41:20.926" v="141" actId="1076"/>
        <pc:sldMkLst>
          <pc:docMk/>
          <pc:sldMk cId="2413368308" sldId="664"/>
        </pc:sldMkLst>
        <pc:spChg chg="mod">
          <ac:chgData name="Wilhelmsson Marie" userId="S::marie.wilhelmsson@inera.se::7b008a93-f318-4f41-8e2a-f024d41378aa" providerId="AD" clId="Web-{2D0C8C46-EFC7-4962-8406-EF183A220A00}" dt="2022-01-24T11:55:01.328" v="30" actId="20577"/>
          <ac:spMkLst>
            <pc:docMk/>
            <pc:sldMk cId="2413368308" sldId="664"/>
            <ac:spMk id="2" creationId="{A39D81A4-4483-4996-B28F-8EB34CFD6CE0}"/>
          </ac:spMkLst>
        </pc:spChg>
        <pc:spChg chg="mod">
          <ac:chgData name="Wilhelmsson Marie" userId="S::marie.wilhelmsson@inera.se::7b008a93-f318-4f41-8e2a-f024d41378aa" providerId="AD" clId="Web-{2D0C8C46-EFC7-4962-8406-EF183A220A00}" dt="2022-01-24T12:41:18.223" v="140" actId="20577"/>
          <ac:spMkLst>
            <pc:docMk/>
            <pc:sldMk cId="2413368308" sldId="664"/>
            <ac:spMk id="3" creationId="{3BA19193-9E7F-43BC-8366-BDFD885C40FC}"/>
          </ac:spMkLst>
        </pc:spChg>
        <pc:picChg chg="add del mod">
          <ac:chgData name="Wilhelmsson Marie" userId="S::marie.wilhelmsson@inera.se::7b008a93-f318-4f41-8e2a-f024d41378aa" providerId="AD" clId="Web-{2D0C8C46-EFC7-4962-8406-EF183A220A00}" dt="2022-01-24T12:28:14.234" v="53"/>
          <ac:picMkLst>
            <pc:docMk/>
            <pc:sldMk cId="2413368308" sldId="664"/>
            <ac:picMk id="4" creationId="{BB266716-1732-4528-949F-D91ADEA64135}"/>
          </ac:picMkLst>
        </pc:picChg>
        <pc:picChg chg="add del mod">
          <ac:chgData name="Wilhelmsson Marie" userId="S::marie.wilhelmsson@inera.se::7b008a93-f318-4f41-8e2a-f024d41378aa" providerId="AD" clId="Web-{2D0C8C46-EFC7-4962-8406-EF183A220A00}" dt="2022-01-24T12:29:35.204" v="59"/>
          <ac:picMkLst>
            <pc:docMk/>
            <pc:sldMk cId="2413368308" sldId="664"/>
            <ac:picMk id="5" creationId="{92241D7B-B980-45C7-9932-A763188B65C1}"/>
          </ac:picMkLst>
        </pc:picChg>
        <pc:picChg chg="add mod">
          <ac:chgData name="Wilhelmsson Marie" userId="S::marie.wilhelmsson@inera.se::7b008a93-f318-4f41-8e2a-f024d41378aa" providerId="AD" clId="Web-{2D0C8C46-EFC7-4962-8406-EF183A220A00}" dt="2022-01-24T12:41:20.926" v="141" actId="1076"/>
          <ac:picMkLst>
            <pc:docMk/>
            <pc:sldMk cId="2413368308" sldId="664"/>
            <ac:picMk id="6" creationId="{94A635CD-63BC-4644-B528-5C8D7F40B1A4}"/>
          </ac:picMkLst>
        </pc:picChg>
        <pc:picChg chg="add mod">
          <ac:chgData name="Wilhelmsson Marie" userId="S::marie.wilhelmsson@inera.se::7b008a93-f318-4f41-8e2a-f024d41378aa" providerId="AD" clId="Web-{2D0C8C46-EFC7-4962-8406-EF183A220A00}" dt="2022-01-24T12:31:02.847" v="65" actId="1076"/>
          <ac:picMkLst>
            <pc:docMk/>
            <pc:sldMk cId="2413368308" sldId="664"/>
            <ac:picMk id="7" creationId="{FD05D4FA-4B40-4B7E-90D0-EA175C8F5622}"/>
          </ac:picMkLst>
        </pc:picChg>
      </pc:sldChg>
      <pc:sldChg chg="del">
        <pc:chgData name="Wilhelmsson Marie" userId="S::marie.wilhelmsson@inera.se::7b008a93-f318-4f41-8e2a-f024d41378aa" providerId="AD" clId="Web-{2D0C8C46-EFC7-4962-8406-EF183A220A00}" dt="2022-01-24T11:51:45.807" v="6"/>
        <pc:sldMkLst>
          <pc:docMk/>
          <pc:sldMk cId="411670854" sldId="665"/>
        </pc:sldMkLst>
      </pc:sldChg>
      <pc:sldChg chg="del">
        <pc:chgData name="Wilhelmsson Marie" userId="S::marie.wilhelmsson@inera.se::7b008a93-f318-4f41-8e2a-f024d41378aa" providerId="AD" clId="Web-{2D0C8C46-EFC7-4962-8406-EF183A220A00}" dt="2022-01-24T11:51:47.494" v="8"/>
        <pc:sldMkLst>
          <pc:docMk/>
          <pc:sldMk cId="3582762394" sldId="666"/>
        </pc:sldMkLst>
      </pc:sldChg>
      <pc:sldChg chg="del">
        <pc:chgData name="Wilhelmsson Marie" userId="S::marie.wilhelmsson@inera.se::7b008a93-f318-4f41-8e2a-f024d41378aa" providerId="AD" clId="Web-{2D0C8C46-EFC7-4962-8406-EF183A220A00}" dt="2022-01-24T11:51:48.635" v="9"/>
        <pc:sldMkLst>
          <pc:docMk/>
          <pc:sldMk cId="3640344154" sldId="667"/>
        </pc:sldMkLst>
      </pc:sldChg>
    </pc:docChg>
  </pc:docChgLst>
  <pc:docChgLst>
    <pc:chgData name="Wilhelmsson Marie" userId="S::marie.wilhelmsson@inera.se::7b008a93-f318-4f41-8e2a-f024d41378aa" providerId="AD" clId="Web-{6FCFC342-7507-4326-8676-9A14B008D334}"/>
    <pc:docChg chg="modSld">
      <pc:chgData name="Wilhelmsson Marie" userId="S::marie.wilhelmsson@inera.se::7b008a93-f318-4f41-8e2a-f024d41378aa" providerId="AD" clId="Web-{6FCFC342-7507-4326-8676-9A14B008D334}" dt="2021-12-06T12:13:24.868" v="13" actId="20577"/>
      <pc:docMkLst>
        <pc:docMk/>
      </pc:docMkLst>
      <pc:sldChg chg="modSp">
        <pc:chgData name="Wilhelmsson Marie" userId="S::marie.wilhelmsson@inera.se::7b008a93-f318-4f41-8e2a-f024d41378aa" providerId="AD" clId="Web-{6FCFC342-7507-4326-8676-9A14B008D334}" dt="2021-12-06T12:12:47.086" v="5" actId="20577"/>
        <pc:sldMkLst>
          <pc:docMk/>
          <pc:sldMk cId="3138422664" sldId="663"/>
        </pc:sldMkLst>
        <pc:spChg chg="mod">
          <ac:chgData name="Wilhelmsson Marie" userId="S::marie.wilhelmsson@inera.se::7b008a93-f318-4f41-8e2a-f024d41378aa" providerId="AD" clId="Web-{6FCFC342-7507-4326-8676-9A14B008D334}" dt="2021-12-06T12:12:47.086" v="5" actId="20577"/>
          <ac:spMkLst>
            <pc:docMk/>
            <pc:sldMk cId="3138422664" sldId="663"/>
            <ac:spMk id="3" creationId="{13D12BCC-DC32-4DEF-927B-DEE4B4BDC24E}"/>
          </ac:spMkLst>
        </pc:spChg>
      </pc:sldChg>
      <pc:sldChg chg="modSp">
        <pc:chgData name="Wilhelmsson Marie" userId="S::marie.wilhelmsson@inera.se::7b008a93-f318-4f41-8e2a-f024d41378aa" providerId="AD" clId="Web-{6FCFC342-7507-4326-8676-9A14B008D334}" dt="2021-12-06T12:13:12.477" v="11" actId="20577"/>
        <pc:sldMkLst>
          <pc:docMk/>
          <pc:sldMk cId="1053732511" sldId="664"/>
        </pc:sldMkLst>
        <pc:spChg chg="mod">
          <ac:chgData name="Wilhelmsson Marie" userId="S::marie.wilhelmsson@inera.se::7b008a93-f318-4f41-8e2a-f024d41378aa" providerId="AD" clId="Web-{6FCFC342-7507-4326-8676-9A14B008D334}" dt="2021-12-06T12:13:12.477" v="11" actId="20577"/>
          <ac:spMkLst>
            <pc:docMk/>
            <pc:sldMk cId="1053732511" sldId="664"/>
            <ac:spMk id="3" creationId="{5B276462-5F09-44CC-96B7-DEF2A0094A99}"/>
          </ac:spMkLst>
        </pc:spChg>
      </pc:sldChg>
      <pc:sldChg chg="modSp">
        <pc:chgData name="Wilhelmsson Marie" userId="S::marie.wilhelmsson@inera.se::7b008a93-f318-4f41-8e2a-f024d41378aa" providerId="AD" clId="Web-{6FCFC342-7507-4326-8676-9A14B008D334}" dt="2021-12-06T12:13:03.196" v="9" actId="20577"/>
        <pc:sldMkLst>
          <pc:docMk/>
          <pc:sldMk cId="411670854" sldId="665"/>
        </pc:sldMkLst>
        <pc:spChg chg="mod">
          <ac:chgData name="Wilhelmsson Marie" userId="S::marie.wilhelmsson@inera.se::7b008a93-f318-4f41-8e2a-f024d41378aa" providerId="AD" clId="Web-{6FCFC342-7507-4326-8676-9A14B008D334}" dt="2021-12-06T12:12:53.039" v="7" actId="20577"/>
          <ac:spMkLst>
            <pc:docMk/>
            <pc:sldMk cId="411670854" sldId="665"/>
            <ac:spMk id="2" creationId="{0ACEB0D0-59B2-4849-9E65-28E4D2E4B301}"/>
          </ac:spMkLst>
        </pc:spChg>
        <pc:spChg chg="mod">
          <ac:chgData name="Wilhelmsson Marie" userId="S::marie.wilhelmsson@inera.se::7b008a93-f318-4f41-8e2a-f024d41378aa" providerId="AD" clId="Web-{6FCFC342-7507-4326-8676-9A14B008D334}" dt="2021-12-06T12:13:03.196" v="9" actId="20577"/>
          <ac:spMkLst>
            <pc:docMk/>
            <pc:sldMk cId="411670854" sldId="665"/>
            <ac:spMk id="3" creationId="{5B276462-5F09-44CC-96B7-DEF2A0094A99}"/>
          </ac:spMkLst>
        </pc:spChg>
      </pc:sldChg>
      <pc:sldChg chg="modSp">
        <pc:chgData name="Wilhelmsson Marie" userId="S::marie.wilhelmsson@inera.se::7b008a93-f318-4f41-8e2a-f024d41378aa" providerId="AD" clId="Web-{6FCFC342-7507-4326-8676-9A14B008D334}" dt="2021-12-06T12:13:19.993" v="12" actId="20577"/>
        <pc:sldMkLst>
          <pc:docMk/>
          <pc:sldMk cId="3582762394" sldId="666"/>
        </pc:sldMkLst>
        <pc:spChg chg="mod">
          <ac:chgData name="Wilhelmsson Marie" userId="S::marie.wilhelmsson@inera.se::7b008a93-f318-4f41-8e2a-f024d41378aa" providerId="AD" clId="Web-{6FCFC342-7507-4326-8676-9A14B008D334}" dt="2021-12-06T12:13:19.993" v="12" actId="20577"/>
          <ac:spMkLst>
            <pc:docMk/>
            <pc:sldMk cId="3582762394" sldId="666"/>
            <ac:spMk id="3" creationId="{5B276462-5F09-44CC-96B7-DEF2A0094A99}"/>
          </ac:spMkLst>
        </pc:spChg>
      </pc:sldChg>
      <pc:sldChg chg="modSp">
        <pc:chgData name="Wilhelmsson Marie" userId="S::marie.wilhelmsson@inera.se::7b008a93-f318-4f41-8e2a-f024d41378aa" providerId="AD" clId="Web-{6FCFC342-7507-4326-8676-9A14B008D334}" dt="2021-12-06T12:13:24.868" v="13" actId="20577"/>
        <pc:sldMkLst>
          <pc:docMk/>
          <pc:sldMk cId="3640344154" sldId="667"/>
        </pc:sldMkLst>
        <pc:spChg chg="mod">
          <ac:chgData name="Wilhelmsson Marie" userId="S::marie.wilhelmsson@inera.se::7b008a93-f318-4f41-8e2a-f024d41378aa" providerId="AD" clId="Web-{6FCFC342-7507-4326-8676-9A14B008D334}" dt="2021-12-06T12:13:24.868" v="13" actId="20577"/>
          <ac:spMkLst>
            <pc:docMk/>
            <pc:sldMk cId="3640344154" sldId="667"/>
            <ac:spMk id="3" creationId="{65B59917-57C9-4F6D-BEDE-915C91DADE78}"/>
          </ac:spMkLst>
        </pc:spChg>
      </pc:sldChg>
    </pc:docChg>
  </pc:docChgLst>
  <pc:docChgLst>
    <pc:chgData name="Wilhelmsson Marie" userId="7b008a93-f318-4f41-8e2a-f024d41378aa" providerId="ADAL" clId="{F0427A2E-F5D5-4EFC-9C35-C83BE31012C7}"/>
    <pc:docChg chg="custSel addSld delSld modSld sldOrd">
      <pc:chgData name="Wilhelmsson Marie" userId="7b008a93-f318-4f41-8e2a-f024d41378aa" providerId="ADAL" clId="{F0427A2E-F5D5-4EFC-9C35-C83BE31012C7}" dt="2022-01-26T16:20:35.601" v="637" actId="5793"/>
      <pc:docMkLst>
        <pc:docMk/>
      </pc:docMkLst>
      <pc:sldChg chg="delSp modSp mod">
        <pc:chgData name="Wilhelmsson Marie" userId="7b008a93-f318-4f41-8e2a-f024d41378aa" providerId="ADAL" clId="{F0427A2E-F5D5-4EFC-9C35-C83BE31012C7}" dt="2022-01-26T07:36:46.462" v="159" actId="21"/>
        <pc:sldMkLst>
          <pc:docMk/>
          <pc:sldMk cId="695735591" sldId="281"/>
        </pc:sldMkLst>
        <pc:spChg chg="mod">
          <ac:chgData name="Wilhelmsson Marie" userId="7b008a93-f318-4f41-8e2a-f024d41378aa" providerId="ADAL" clId="{F0427A2E-F5D5-4EFC-9C35-C83BE31012C7}" dt="2022-01-26T07:34:36.810" v="157" actId="20577"/>
          <ac:spMkLst>
            <pc:docMk/>
            <pc:sldMk cId="695735591" sldId="281"/>
            <ac:spMk id="3" creationId="{00000000-0000-0000-0000-000000000000}"/>
          </ac:spMkLst>
        </pc:spChg>
        <pc:picChg chg="del">
          <ac:chgData name="Wilhelmsson Marie" userId="7b008a93-f318-4f41-8e2a-f024d41378aa" providerId="ADAL" clId="{F0427A2E-F5D5-4EFC-9C35-C83BE31012C7}" dt="2022-01-26T07:36:46.462" v="159" actId="21"/>
          <ac:picMkLst>
            <pc:docMk/>
            <pc:sldMk cId="695735591" sldId="281"/>
            <ac:picMk id="5" creationId="{27E025D5-702F-4DCA-9BB8-EC3D4AA02092}"/>
          </ac:picMkLst>
        </pc:picChg>
      </pc:sldChg>
      <pc:sldChg chg="modSp mod">
        <pc:chgData name="Wilhelmsson Marie" userId="7b008a93-f318-4f41-8e2a-f024d41378aa" providerId="ADAL" clId="{F0427A2E-F5D5-4EFC-9C35-C83BE31012C7}" dt="2022-01-26T07:41:07.210" v="213" actId="1076"/>
        <pc:sldMkLst>
          <pc:docMk/>
          <pc:sldMk cId="1452745958" sldId="570"/>
        </pc:sldMkLst>
        <pc:spChg chg="mod">
          <ac:chgData name="Wilhelmsson Marie" userId="7b008a93-f318-4f41-8e2a-f024d41378aa" providerId="ADAL" clId="{F0427A2E-F5D5-4EFC-9C35-C83BE31012C7}" dt="2022-01-26T07:40:55.221" v="210" actId="255"/>
          <ac:spMkLst>
            <pc:docMk/>
            <pc:sldMk cId="1452745958" sldId="570"/>
            <ac:spMk id="9" creationId="{92F5FB65-D4D4-4EB5-9B76-2585C153EAD9}"/>
          </ac:spMkLst>
        </pc:spChg>
        <pc:picChg chg="mod">
          <ac:chgData name="Wilhelmsson Marie" userId="7b008a93-f318-4f41-8e2a-f024d41378aa" providerId="ADAL" clId="{F0427A2E-F5D5-4EFC-9C35-C83BE31012C7}" dt="2022-01-26T07:41:07.210" v="213" actId="1076"/>
          <ac:picMkLst>
            <pc:docMk/>
            <pc:sldMk cId="1452745958" sldId="570"/>
            <ac:picMk id="6" creationId="{F9023A66-FAC6-4087-A424-812579EB3C25}"/>
          </ac:picMkLst>
        </pc:picChg>
        <pc:picChg chg="mod">
          <ac:chgData name="Wilhelmsson Marie" userId="7b008a93-f318-4f41-8e2a-f024d41378aa" providerId="ADAL" clId="{F0427A2E-F5D5-4EFC-9C35-C83BE31012C7}" dt="2022-01-26T07:41:03.498" v="212" actId="1076"/>
          <ac:picMkLst>
            <pc:docMk/>
            <pc:sldMk cId="1452745958" sldId="570"/>
            <ac:picMk id="7" creationId="{B88600CD-E224-4DE2-985A-6866F1272B91}"/>
          </ac:picMkLst>
        </pc:picChg>
      </pc:sldChg>
      <pc:sldChg chg="mod modShow modNotesTx">
        <pc:chgData name="Wilhelmsson Marie" userId="7b008a93-f318-4f41-8e2a-f024d41378aa" providerId="ADAL" clId="{F0427A2E-F5D5-4EFC-9C35-C83BE31012C7}" dt="2022-01-26T07:42:35.546" v="218" actId="729"/>
        <pc:sldMkLst>
          <pc:docMk/>
          <pc:sldMk cId="744582640" sldId="656"/>
        </pc:sldMkLst>
      </pc:sldChg>
      <pc:sldChg chg="del">
        <pc:chgData name="Wilhelmsson Marie" userId="7b008a93-f318-4f41-8e2a-f024d41378aa" providerId="ADAL" clId="{F0427A2E-F5D5-4EFC-9C35-C83BE31012C7}" dt="2022-01-26T08:44:09.524" v="636" actId="47"/>
        <pc:sldMkLst>
          <pc:docMk/>
          <pc:sldMk cId="2350526643" sldId="662"/>
        </pc:sldMkLst>
      </pc:sldChg>
      <pc:sldChg chg="addSp delSp modSp mod">
        <pc:chgData name="Wilhelmsson Marie" userId="7b008a93-f318-4f41-8e2a-f024d41378aa" providerId="ADAL" clId="{F0427A2E-F5D5-4EFC-9C35-C83BE31012C7}" dt="2022-01-26T08:38:12.092" v="635" actId="478"/>
        <pc:sldMkLst>
          <pc:docMk/>
          <pc:sldMk cId="2413368308" sldId="664"/>
        </pc:sldMkLst>
        <pc:spChg chg="mod">
          <ac:chgData name="Wilhelmsson Marie" userId="7b008a93-f318-4f41-8e2a-f024d41378aa" providerId="ADAL" clId="{F0427A2E-F5D5-4EFC-9C35-C83BE31012C7}" dt="2022-01-26T08:38:04.240" v="634" actId="20577"/>
          <ac:spMkLst>
            <pc:docMk/>
            <pc:sldMk cId="2413368308" sldId="664"/>
            <ac:spMk id="3" creationId="{3BA19193-9E7F-43BC-8366-BDFD885C40FC}"/>
          </ac:spMkLst>
        </pc:spChg>
        <pc:spChg chg="add del mod ord">
          <ac:chgData name="Wilhelmsson Marie" userId="7b008a93-f318-4f41-8e2a-f024d41378aa" providerId="ADAL" clId="{F0427A2E-F5D5-4EFC-9C35-C83BE31012C7}" dt="2022-01-26T08:38:12.092" v="635" actId="478"/>
          <ac:spMkLst>
            <pc:docMk/>
            <pc:sldMk cId="2413368308" sldId="664"/>
            <ac:spMk id="4" creationId="{9068F8B2-196B-40E3-ADBA-65B2F151798B}"/>
          </ac:spMkLst>
        </pc:spChg>
        <pc:picChg chg="del mod">
          <ac:chgData name="Wilhelmsson Marie" userId="7b008a93-f318-4f41-8e2a-f024d41378aa" providerId="ADAL" clId="{F0427A2E-F5D5-4EFC-9C35-C83BE31012C7}" dt="2022-01-26T07:47:57.228" v="484" actId="478"/>
          <ac:picMkLst>
            <pc:docMk/>
            <pc:sldMk cId="2413368308" sldId="664"/>
            <ac:picMk id="6" creationId="{94A635CD-63BC-4644-B528-5C8D7F40B1A4}"/>
          </ac:picMkLst>
        </pc:picChg>
        <pc:picChg chg="del mod">
          <ac:chgData name="Wilhelmsson Marie" userId="7b008a93-f318-4f41-8e2a-f024d41378aa" providerId="ADAL" clId="{F0427A2E-F5D5-4EFC-9C35-C83BE31012C7}" dt="2022-01-26T07:48:00.024" v="485" actId="478"/>
          <ac:picMkLst>
            <pc:docMk/>
            <pc:sldMk cId="2413368308" sldId="664"/>
            <ac:picMk id="7" creationId="{FD05D4FA-4B40-4B7E-90D0-EA175C8F5622}"/>
          </ac:picMkLst>
        </pc:picChg>
      </pc:sldChg>
      <pc:sldChg chg="ord">
        <pc:chgData name="Wilhelmsson Marie" userId="7b008a93-f318-4f41-8e2a-f024d41378aa" providerId="ADAL" clId="{F0427A2E-F5D5-4EFC-9C35-C83BE31012C7}" dt="2022-01-26T07:34:13.171" v="156"/>
        <pc:sldMkLst>
          <pc:docMk/>
          <pc:sldMk cId="1728433007" sldId="665"/>
        </pc:sldMkLst>
      </pc:sldChg>
      <pc:sldChg chg="addSp modSp new mod">
        <pc:chgData name="Wilhelmsson Marie" userId="7b008a93-f318-4f41-8e2a-f024d41378aa" providerId="ADAL" clId="{F0427A2E-F5D5-4EFC-9C35-C83BE31012C7}" dt="2022-01-26T16:20:35.601" v="637" actId="5793"/>
        <pc:sldMkLst>
          <pc:docMk/>
          <pc:sldMk cId="1982872601" sldId="666"/>
        </pc:sldMkLst>
        <pc:spChg chg="mod">
          <ac:chgData name="Wilhelmsson Marie" userId="7b008a93-f318-4f41-8e2a-f024d41378aa" providerId="ADAL" clId="{F0427A2E-F5D5-4EFC-9C35-C83BE31012C7}" dt="2022-01-26T07:24:20.377" v="154" actId="20577"/>
          <ac:spMkLst>
            <pc:docMk/>
            <pc:sldMk cId="1982872601" sldId="666"/>
            <ac:spMk id="2" creationId="{9EC0BCFE-90D0-483E-AC4A-DEEBFFD6B26F}"/>
          </ac:spMkLst>
        </pc:spChg>
        <pc:spChg chg="mod">
          <ac:chgData name="Wilhelmsson Marie" userId="7b008a93-f318-4f41-8e2a-f024d41378aa" providerId="ADAL" clId="{F0427A2E-F5D5-4EFC-9C35-C83BE31012C7}" dt="2022-01-26T16:20:35.601" v="637" actId="5793"/>
          <ac:spMkLst>
            <pc:docMk/>
            <pc:sldMk cId="1982872601" sldId="666"/>
            <ac:spMk id="3" creationId="{32DE7456-22DA-499F-BECF-C75B97650D73}"/>
          </ac:spMkLst>
        </pc:spChg>
        <pc:picChg chg="add mod">
          <ac:chgData name="Wilhelmsson Marie" userId="7b008a93-f318-4f41-8e2a-f024d41378aa" providerId="ADAL" clId="{F0427A2E-F5D5-4EFC-9C35-C83BE31012C7}" dt="2022-01-26T07:36:55.925" v="161" actId="1076"/>
          <ac:picMkLst>
            <pc:docMk/>
            <pc:sldMk cId="1982872601" sldId="666"/>
            <ac:picMk id="4" creationId="{0D2A61A8-B457-4CC8-BE71-BD54F2C54099}"/>
          </ac:picMkLst>
        </pc:picChg>
      </pc:sldChg>
    </pc:docChg>
  </pc:docChgLst>
  <pc:docChgLst>
    <pc:chgData name="Wilhelmsson Marie" userId="S::marie.wilhelmsson@inera.se::7b008a93-f318-4f41-8e2a-f024d41378aa" providerId="AD" clId="Web-{F5B17231-EE90-473D-B247-7279CEAF2AF6}"/>
    <pc:docChg chg="modSld">
      <pc:chgData name="Wilhelmsson Marie" userId="S::marie.wilhelmsson@inera.se::7b008a93-f318-4f41-8e2a-f024d41378aa" providerId="AD" clId="Web-{F5B17231-EE90-473D-B247-7279CEAF2AF6}" dt="2021-12-06T12:09:50.892" v="926" actId="20577"/>
      <pc:docMkLst>
        <pc:docMk/>
      </pc:docMkLst>
      <pc:sldChg chg="modSp">
        <pc:chgData name="Wilhelmsson Marie" userId="S::marie.wilhelmsson@inera.se::7b008a93-f318-4f41-8e2a-f024d41378aa" providerId="AD" clId="Web-{F5B17231-EE90-473D-B247-7279CEAF2AF6}" dt="2021-12-06T08:55:54.461" v="16" actId="20577"/>
        <pc:sldMkLst>
          <pc:docMk/>
          <pc:sldMk cId="695735591" sldId="281"/>
        </pc:sldMkLst>
        <pc:spChg chg="mod">
          <ac:chgData name="Wilhelmsson Marie" userId="S::marie.wilhelmsson@inera.se::7b008a93-f318-4f41-8e2a-f024d41378aa" providerId="AD" clId="Web-{F5B17231-EE90-473D-B247-7279CEAF2AF6}" dt="2021-12-06T08:55:54.461" v="16" actId="20577"/>
          <ac:spMkLst>
            <pc:docMk/>
            <pc:sldMk cId="695735591" sldId="281"/>
            <ac:spMk id="2" creationId="{00000000-0000-0000-0000-000000000000}"/>
          </ac:spMkLst>
        </pc:spChg>
      </pc:sldChg>
      <pc:sldChg chg="modSp">
        <pc:chgData name="Wilhelmsson Marie" userId="S::marie.wilhelmsson@inera.se::7b008a93-f318-4f41-8e2a-f024d41378aa" providerId="AD" clId="Web-{F5B17231-EE90-473D-B247-7279CEAF2AF6}" dt="2021-12-06T09:26:14.566" v="559" actId="20577"/>
        <pc:sldMkLst>
          <pc:docMk/>
          <pc:sldMk cId="1053732511" sldId="664"/>
        </pc:sldMkLst>
        <pc:spChg chg="mod">
          <ac:chgData name="Wilhelmsson Marie" userId="S::marie.wilhelmsson@inera.se::7b008a93-f318-4f41-8e2a-f024d41378aa" providerId="AD" clId="Web-{F5B17231-EE90-473D-B247-7279CEAF2AF6}" dt="2021-12-06T09:26:14.566" v="559" actId="20577"/>
          <ac:spMkLst>
            <pc:docMk/>
            <pc:sldMk cId="1053732511" sldId="664"/>
            <ac:spMk id="3" creationId="{5B276462-5F09-44CC-96B7-DEF2A0094A99}"/>
          </ac:spMkLst>
        </pc:spChg>
      </pc:sldChg>
      <pc:sldChg chg="modSp">
        <pc:chgData name="Wilhelmsson Marie" userId="S::marie.wilhelmsson@inera.se::7b008a93-f318-4f41-8e2a-f024d41378aa" providerId="AD" clId="Web-{F5B17231-EE90-473D-B247-7279CEAF2AF6}" dt="2021-12-06T10:02:18.683" v="823" actId="20577"/>
        <pc:sldMkLst>
          <pc:docMk/>
          <pc:sldMk cId="411670854" sldId="665"/>
        </pc:sldMkLst>
        <pc:spChg chg="mod">
          <ac:chgData name="Wilhelmsson Marie" userId="S::marie.wilhelmsson@inera.se::7b008a93-f318-4f41-8e2a-f024d41378aa" providerId="AD" clId="Web-{F5B17231-EE90-473D-B247-7279CEAF2AF6}" dt="2021-12-06T10:02:18.683" v="823" actId="20577"/>
          <ac:spMkLst>
            <pc:docMk/>
            <pc:sldMk cId="411670854" sldId="665"/>
            <ac:spMk id="3" creationId="{5B276462-5F09-44CC-96B7-DEF2A0094A99}"/>
          </ac:spMkLst>
        </pc:spChg>
      </pc:sldChg>
      <pc:sldChg chg="modSp">
        <pc:chgData name="Wilhelmsson Marie" userId="S::marie.wilhelmsson@inera.se::7b008a93-f318-4f41-8e2a-f024d41378aa" providerId="AD" clId="Web-{F5B17231-EE90-473D-B247-7279CEAF2AF6}" dt="2021-12-06T12:09:39.173" v="922" actId="20577"/>
        <pc:sldMkLst>
          <pc:docMk/>
          <pc:sldMk cId="3582762394" sldId="666"/>
        </pc:sldMkLst>
        <pc:spChg chg="mod">
          <ac:chgData name="Wilhelmsson Marie" userId="S::marie.wilhelmsson@inera.se::7b008a93-f318-4f41-8e2a-f024d41378aa" providerId="AD" clId="Web-{F5B17231-EE90-473D-B247-7279CEAF2AF6}" dt="2021-12-06T12:09:39.173" v="922" actId="20577"/>
          <ac:spMkLst>
            <pc:docMk/>
            <pc:sldMk cId="3582762394" sldId="666"/>
            <ac:spMk id="3" creationId="{5B276462-5F09-44CC-96B7-DEF2A0094A99}"/>
          </ac:spMkLst>
        </pc:spChg>
      </pc:sldChg>
      <pc:sldChg chg="addSp delSp modSp">
        <pc:chgData name="Wilhelmsson Marie" userId="S::marie.wilhelmsson@inera.se::7b008a93-f318-4f41-8e2a-f024d41378aa" providerId="AD" clId="Web-{F5B17231-EE90-473D-B247-7279CEAF2AF6}" dt="2021-12-06T12:09:50.892" v="926" actId="20577"/>
        <pc:sldMkLst>
          <pc:docMk/>
          <pc:sldMk cId="3640344154" sldId="667"/>
        </pc:sldMkLst>
        <pc:spChg chg="mod">
          <ac:chgData name="Wilhelmsson Marie" userId="S::marie.wilhelmsson@inera.se::7b008a93-f318-4f41-8e2a-f024d41378aa" providerId="AD" clId="Web-{F5B17231-EE90-473D-B247-7279CEAF2AF6}" dt="2021-12-06T12:09:50.892" v="926" actId="20577"/>
          <ac:spMkLst>
            <pc:docMk/>
            <pc:sldMk cId="3640344154" sldId="667"/>
            <ac:spMk id="3" creationId="{65B59917-57C9-4F6D-BEDE-915C91DADE78}"/>
          </ac:spMkLst>
        </pc:spChg>
        <pc:spChg chg="add del mod">
          <ac:chgData name="Wilhelmsson Marie" userId="S::marie.wilhelmsson@inera.se::7b008a93-f318-4f41-8e2a-f024d41378aa" providerId="AD" clId="Web-{F5B17231-EE90-473D-B247-7279CEAF2AF6}" dt="2021-12-06T08:25:17.463" v="6"/>
          <ac:spMkLst>
            <pc:docMk/>
            <pc:sldMk cId="3640344154" sldId="667"/>
            <ac:spMk id="4" creationId="{2ACA529B-07A8-432F-89E9-68876274F94E}"/>
          </ac:spMkLst>
        </pc:spChg>
      </pc:sldChg>
    </pc:docChg>
  </pc:docChgLst>
  <pc:docChgLst>
    <pc:chgData name="Wilhelmsson Marie" userId="S::marie.wilhelmsson@inera.se::7b008a93-f318-4f41-8e2a-f024d41378aa" providerId="AD" clId="Web-{5F76BB01-9356-47CD-8323-598AB7E1C500}"/>
    <pc:docChg chg="modSld">
      <pc:chgData name="Wilhelmsson Marie" userId="S::marie.wilhelmsson@inera.se::7b008a93-f318-4f41-8e2a-f024d41378aa" providerId="AD" clId="Web-{5F76BB01-9356-47CD-8323-598AB7E1C500}" dt="2021-12-07T09:50:39.165" v="1019" actId="20577"/>
      <pc:docMkLst>
        <pc:docMk/>
      </pc:docMkLst>
      <pc:sldChg chg="modSp">
        <pc:chgData name="Wilhelmsson Marie" userId="S::marie.wilhelmsson@inera.se::7b008a93-f318-4f41-8e2a-f024d41378aa" providerId="AD" clId="Web-{5F76BB01-9356-47CD-8323-598AB7E1C500}" dt="2021-12-07T09:34:15.431" v="592" actId="20577"/>
        <pc:sldMkLst>
          <pc:docMk/>
          <pc:sldMk cId="1053732511" sldId="664"/>
        </pc:sldMkLst>
        <pc:spChg chg="mod">
          <ac:chgData name="Wilhelmsson Marie" userId="S::marie.wilhelmsson@inera.se::7b008a93-f318-4f41-8e2a-f024d41378aa" providerId="AD" clId="Web-{5F76BB01-9356-47CD-8323-598AB7E1C500}" dt="2021-12-07T09:34:15.431" v="592" actId="20577"/>
          <ac:spMkLst>
            <pc:docMk/>
            <pc:sldMk cId="1053732511" sldId="664"/>
            <ac:spMk id="3" creationId="{5B276462-5F09-44CC-96B7-DEF2A0094A99}"/>
          </ac:spMkLst>
        </pc:spChg>
      </pc:sldChg>
      <pc:sldChg chg="modSp">
        <pc:chgData name="Wilhelmsson Marie" userId="S::marie.wilhelmsson@inera.se::7b008a93-f318-4f41-8e2a-f024d41378aa" providerId="AD" clId="Web-{5F76BB01-9356-47CD-8323-598AB7E1C500}" dt="2021-12-07T09:19:57.981" v="298" actId="20577"/>
        <pc:sldMkLst>
          <pc:docMk/>
          <pc:sldMk cId="411670854" sldId="665"/>
        </pc:sldMkLst>
        <pc:spChg chg="mod">
          <ac:chgData name="Wilhelmsson Marie" userId="S::marie.wilhelmsson@inera.se::7b008a93-f318-4f41-8e2a-f024d41378aa" providerId="AD" clId="Web-{5F76BB01-9356-47CD-8323-598AB7E1C500}" dt="2021-12-07T09:19:57.981" v="298" actId="20577"/>
          <ac:spMkLst>
            <pc:docMk/>
            <pc:sldMk cId="411670854" sldId="665"/>
            <ac:spMk id="3" creationId="{5B276462-5F09-44CC-96B7-DEF2A0094A99}"/>
          </ac:spMkLst>
        </pc:spChg>
      </pc:sldChg>
      <pc:sldChg chg="modSp">
        <pc:chgData name="Wilhelmsson Marie" userId="S::marie.wilhelmsson@inera.se::7b008a93-f318-4f41-8e2a-f024d41378aa" providerId="AD" clId="Web-{5F76BB01-9356-47CD-8323-598AB7E1C500}" dt="2021-12-07T09:50:30.478" v="1018" actId="20577"/>
        <pc:sldMkLst>
          <pc:docMk/>
          <pc:sldMk cId="3582762394" sldId="666"/>
        </pc:sldMkLst>
        <pc:spChg chg="mod">
          <ac:chgData name="Wilhelmsson Marie" userId="S::marie.wilhelmsson@inera.se::7b008a93-f318-4f41-8e2a-f024d41378aa" providerId="AD" clId="Web-{5F76BB01-9356-47CD-8323-598AB7E1C500}" dt="2021-12-07T09:50:30.478" v="1018" actId="20577"/>
          <ac:spMkLst>
            <pc:docMk/>
            <pc:sldMk cId="3582762394" sldId="666"/>
            <ac:spMk id="3" creationId="{5B276462-5F09-44CC-96B7-DEF2A0094A99}"/>
          </ac:spMkLst>
        </pc:spChg>
      </pc:sldChg>
      <pc:sldChg chg="modSp">
        <pc:chgData name="Wilhelmsson Marie" userId="S::marie.wilhelmsson@inera.se::7b008a93-f318-4f41-8e2a-f024d41378aa" providerId="AD" clId="Web-{5F76BB01-9356-47CD-8323-598AB7E1C500}" dt="2021-12-07T09:50:39.165" v="1019" actId="20577"/>
        <pc:sldMkLst>
          <pc:docMk/>
          <pc:sldMk cId="3640344154" sldId="667"/>
        </pc:sldMkLst>
        <pc:spChg chg="mod">
          <ac:chgData name="Wilhelmsson Marie" userId="S::marie.wilhelmsson@inera.se::7b008a93-f318-4f41-8e2a-f024d41378aa" providerId="AD" clId="Web-{5F76BB01-9356-47CD-8323-598AB7E1C500}" dt="2021-12-07T09:50:39.165" v="1019" actId="20577"/>
          <ac:spMkLst>
            <pc:docMk/>
            <pc:sldMk cId="3640344154" sldId="667"/>
            <ac:spMk id="3" creationId="{65B59917-57C9-4F6D-BEDE-915C91DADE78}"/>
          </ac:spMkLst>
        </pc:spChg>
      </pc:sldChg>
    </pc:docChg>
  </pc:docChgLst>
  <pc:docChgLst>
    <pc:chgData name="Wilhelmsson Marie" userId="S::marie.wilhelmsson@inera.se::7b008a93-f318-4f41-8e2a-f024d41378aa" providerId="AD" clId="Web-{62DC884A-3794-4FC0-8B86-086FC12BFA1B}"/>
    <pc:docChg chg="modSld sldOrd">
      <pc:chgData name="Wilhelmsson Marie" userId="S::marie.wilhelmsson@inera.se::7b008a93-f318-4f41-8e2a-f024d41378aa" providerId="AD" clId="Web-{62DC884A-3794-4FC0-8B86-086FC12BFA1B}" dt="2022-01-26T07:12:33.727" v="7"/>
      <pc:docMkLst>
        <pc:docMk/>
      </pc:docMkLst>
      <pc:sldChg chg="addSp modSp">
        <pc:chgData name="Wilhelmsson Marie" userId="S::marie.wilhelmsson@inera.se::7b008a93-f318-4f41-8e2a-f024d41378aa" providerId="AD" clId="Web-{62DC884A-3794-4FC0-8B86-086FC12BFA1B}" dt="2022-01-26T07:01:43.523" v="6" actId="1076"/>
        <pc:sldMkLst>
          <pc:docMk/>
          <pc:sldMk cId="695735591" sldId="281"/>
        </pc:sldMkLst>
        <pc:picChg chg="add mod">
          <ac:chgData name="Wilhelmsson Marie" userId="S::marie.wilhelmsson@inera.se::7b008a93-f318-4f41-8e2a-f024d41378aa" providerId="AD" clId="Web-{62DC884A-3794-4FC0-8B86-086FC12BFA1B}" dt="2022-01-26T07:01:43.523" v="6" actId="1076"/>
          <ac:picMkLst>
            <pc:docMk/>
            <pc:sldMk cId="695735591" sldId="281"/>
            <ac:picMk id="5" creationId="{27E025D5-702F-4DCA-9BB8-EC3D4AA02092}"/>
          </ac:picMkLst>
        </pc:picChg>
      </pc:sldChg>
      <pc:sldChg chg="ord">
        <pc:chgData name="Wilhelmsson Marie" userId="S::marie.wilhelmsson@inera.se::7b008a93-f318-4f41-8e2a-f024d41378aa" providerId="AD" clId="Web-{62DC884A-3794-4FC0-8B86-086FC12BFA1B}" dt="2022-01-26T07:12:33.727" v="7"/>
        <pc:sldMkLst>
          <pc:docMk/>
          <pc:sldMk cId="2350526643" sldId="662"/>
        </pc:sldMkLst>
      </pc:sldChg>
    </pc:docChg>
  </pc:docChgLst>
  <pc:docChgLst>
    <pc:chgData name="Marie Wilhelmsson" userId="1d4c056c-c673-4732-8aff-b02b74e105a6" providerId="ADAL" clId="{EF8F5AB7-2EF8-4067-BC3E-2CB50DEFC8F2}"/>
    <pc:docChg chg="custSel addSld delSld modSld sldOrd">
      <pc:chgData name="Marie Wilhelmsson" userId="1d4c056c-c673-4732-8aff-b02b74e105a6" providerId="ADAL" clId="{EF8F5AB7-2EF8-4067-BC3E-2CB50DEFC8F2}" dt="2021-12-06T08:05:25.234" v="476" actId="20577"/>
      <pc:docMkLst>
        <pc:docMk/>
      </pc:docMkLst>
      <pc:sldChg chg="modSp mod">
        <pc:chgData name="Marie Wilhelmsson" userId="1d4c056c-c673-4732-8aff-b02b74e105a6" providerId="ADAL" clId="{EF8F5AB7-2EF8-4067-BC3E-2CB50DEFC8F2}" dt="2021-12-06T07:58:28.486" v="3" actId="20577"/>
        <pc:sldMkLst>
          <pc:docMk/>
          <pc:sldMk cId="695735591" sldId="281"/>
        </pc:sldMkLst>
        <pc:spChg chg="mod">
          <ac:chgData name="Marie Wilhelmsson" userId="1d4c056c-c673-4732-8aff-b02b74e105a6" providerId="ADAL" clId="{EF8F5AB7-2EF8-4067-BC3E-2CB50DEFC8F2}" dt="2021-12-06T07:58:28.486" v="3" actId="20577"/>
          <ac:spMkLst>
            <pc:docMk/>
            <pc:sldMk cId="695735591" sldId="281"/>
            <ac:spMk id="3" creationId="{00000000-0000-0000-0000-000000000000}"/>
          </ac:spMkLst>
        </pc:spChg>
      </pc:sldChg>
      <pc:sldChg chg="modSp mod">
        <pc:chgData name="Marie Wilhelmsson" userId="1d4c056c-c673-4732-8aff-b02b74e105a6" providerId="ADAL" clId="{EF8F5AB7-2EF8-4067-BC3E-2CB50DEFC8F2}" dt="2021-12-06T08:00:01.314" v="87" actId="20577"/>
        <pc:sldMkLst>
          <pc:docMk/>
          <pc:sldMk cId="1957341369" sldId="331"/>
        </pc:sldMkLst>
        <pc:spChg chg="mod">
          <ac:chgData name="Marie Wilhelmsson" userId="1d4c056c-c673-4732-8aff-b02b74e105a6" providerId="ADAL" clId="{EF8F5AB7-2EF8-4067-BC3E-2CB50DEFC8F2}" dt="2021-12-06T08:00:01.314" v="87" actId="20577"/>
          <ac:spMkLst>
            <pc:docMk/>
            <pc:sldMk cId="1957341369" sldId="331"/>
            <ac:spMk id="3" creationId="{349251F4-DA76-4B4A-A957-62024377BE8F}"/>
          </ac:spMkLst>
        </pc:spChg>
      </pc:sldChg>
      <pc:sldChg chg="del">
        <pc:chgData name="Marie Wilhelmsson" userId="1d4c056c-c673-4732-8aff-b02b74e105a6" providerId="ADAL" clId="{EF8F5AB7-2EF8-4067-BC3E-2CB50DEFC8F2}" dt="2021-12-06T07:58:37.519" v="4" actId="47"/>
        <pc:sldMkLst>
          <pc:docMk/>
          <pc:sldMk cId="1757156189" sldId="657"/>
        </pc:sldMkLst>
      </pc:sldChg>
      <pc:sldChg chg="del">
        <pc:chgData name="Marie Wilhelmsson" userId="1d4c056c-c673-4732-8aff-b02b74e105a6" providerId="ADAL" clId="{EF8F5AB7-2EF8-4067-BC3E-2CB50DEFC8F2}" dt="2021-12-06T07:59:19.703" v="45" actId="47"/>
        <pc:sldMkLst>
          <pc:docMk/>
          <pc:sldMk cId="4139939298" sldId="658"/>
        </pc:sldMkLst>
      </pc:sldChg>
      <pc:sldChg chg="modSp new mod">
        <pc:chgData name="Marie Wilhelmsson" userId="1d4c056c-c673-4732-8aff-b02b74e105a6" providerId="ADAL" clId="{EF8F5AB7-2EF8-4067-BC3E-2CB50DEFC8F2}" dt="2021-12-06T08:00:32.881" v="104" actId="20577"/>
        <pc:sldMkLst>
          <pc:docMk/>
          <pc:sldMk cId="3138422664" sldId="663"/>
        </pc:sldMkLst>
        <pc:spChg chg="mod">
          <ac:chgData name="Marie Wilhelmsson" userId="1d4c056c-c673-4732-8aff-b02b74e105a6" providerId="ADAL" clId="{EF8F5AB7-2EF8-4067-BC3E-2CB50DEFC8F2}" dt="2021-12-06T07:59:49.793" v="82" actId="20577"/>
          <ac:spMkLst>
            <pc:docMk/>
            <pc:sldMk cId="3138422664" sldId="663"/>
            <ac:spMk id="2" creationId="{10C0D311-3D89-4B5B-8496-8FC7277AEC78}"/>
          </ac:spMkLst>
        </pc:spChg>
        <pc:spChg chg="mod">
          <ac:chgData name="Marie Wilhelmsson" userId="1d4c056c-c673-4732-8aff-b02b74e105a6" providerId="ADAL" clId="{EF8F5AB7-2EF8-4067-BC3E-2CB50DEFC8F2}" dt="2021-12-06T08:00:32.881" v="104" actId="20577"/>
          <ac:spMkLst>
            <pc:docMk/>
            <pc:sldMk cId="3138422664" sldId="663"/>
            <ac:spMk id="3" creationId="{13D12BCC-DC32-4DEF-927B-DEE4B4BDC24E}"/>
          </ac:spMkLst>
        </pc:spChg>
      </pc:sldChg>
      <pc:sldChg chg="modSp new mod">
        <pc:chgData name="Marie Wilhelmsson" userId="1d4c056c-c673-4732-8aff-b02b74e105a6" providerId="ADAL" clId="{EF8F5AB7-2EF8-4067-BC3E-2CB50DEFC8F2}" dt="2021-12-06T08:04:51.200" v="384" actId="20577"/>
        <pc:sldMkLst>
          <pc:docMk/>
          <pc:sldMk cId="1053732511" sldId="664"/>
        </pc:sldMkLst>
        <pc:spChg chg="mod">
          <ac:chgData name="Marie Wilhelmsson" userId="1d4c056c-c673-4732-8aff-b02b74e105a6" providerId="ADAL" clId="{EF8F5AB7-2EF8-4067-BC3E-2CB50DEFC8F2}" dt="2021-12-06T08:02:54.021" v="209" actId="255"/>
          <ac:spMkLst>
            <pc:docMk/>
            <pc:sldMk cId="1053732511" sldId="664"/>
            <ac:spMk id="2" creationId="{0ACEB0D0-59B2-4849-9E65-28E4D2E4B301}"/>
          </ac:spMkLst>
        </pc:spChg>
        <pc:spChg chg="mod">
          <ac:chgData name="Marie Wilhelmsson" userId="1d4c056c-c673-4732-8aff-b02b74e105a6" providerId="ADAL" clId="{EF8F5AB7-2EF8-4067-BC3E-2CB50DEFC8F2}" dt="2021-12-06T08:04:51.200" v="384" actId="20577"/>
          <ac:spMkLst>
            <pc:docMk/>
            <pc:sldMk cId="1053732511" sldId="664"/>
            <ac:spMk id="3" creationId="{5B276462-5F09-44CC-96B7-DEF2A0094A99}"/>
          </ac:spMkLst>
        </pc:spChg>
      </pc:sldChg>
      <pc:sldChg chg="modSp add mod ord">
        <pc:chgData name="Marie Wilhelmsson" userId="1d4c056c-c673-4732-8aff-b02b74e105a6" providerId="ADAL" clId="{EF8F5AB7-2EF8-4067-BC3E-2CB50DEFC8F2}" dt="2021-12-06T08:04:19.729" v="306" actId="20577"/>
        <pc:sldMkLst>
          <pc:docMk/>
          <pc:sldMk cId="411670854" sldId="665"/>
        </pc:sldMkLst>
        <pc:spChg chg="mod">
          <ac:chgData name="Marie Wilhelmsson" userId="1d4c056c-c673-4732-8aff-b02b74e105a6" providerId="ADAL" clId="{EF8F5AB7-2EF8-4067-BC3E-2CB50DEFC8F2}" dt="2021-12-06T08:04:19.729" v="306" actId="20577"/>
          <ac:spMkLst>
            <pc:docMk/>
            <pc:sldMk cId="411670854" sldId="665"/>
            <ac:spMk id="3" creationId="{5B276462-5F09-44CC-96B7-DEF2A0094A99}"/>
          </ac:spMkLst>
        </pc:spChg>
      </pc:sldChg>
      <pc:sldChg chg="del">
        <pc:chgData name="Marie Wilhelmsson" userId="1d4c056c-c673-4732-8aff-b02b74e105a6" providerId="ADAL" clId="{EF8F5AB7-2EF8-4067-BC3E-2CB50DEFC8F2}" dt="2021-12-06T07:59:27.459" v="46" actId="47"/>
        <pc:sldMkLst>
          <pc:docMk/>
          <pc:sldMk cId="1038607799" sldId="665"/>
        </pc:sldMkLst>
      </pc:sldChg>
      <pc:sldChg chg="modSp add mod">
        <pc:chgData name="Marie Wilhelmsson" userId="1d4c056c-c673-4732-8aff-b02b74e105a6" providerId="ADAL" clId="{EF8F5AB7-2EF8-4067-BC3E-2CB50DEFC8F2}" dt="2021-12-06T08:05:25.234" v="476" actId="20577"/>
        <pc:sldMkLst>
          <pc:docMk/>
          <pc:sldMk cId="3582762394" sldId="666"/>
        </pc:sldMkLst>
        <pc:spChg chg="mod">
          <ac:chgData name="Marie Wilhelmsson" userId="1d4c056c-c673-4732-8aff-b02b74e105a6" providerId="ADAL" clId="{EF8F5AB7-2EF8-4067-BC3E-2CB50DEFC8F2}" dt="2021-12-06T08:03:39.894" v="225" actId="20577"/>
          <ac:spMkLst>
            <pc:docMk/>
            <pc:sldMk cId="3582762394" sldId="666"/>
            <ac:spMk id="2" creationId="{0ACEB0D0-59B2-4849-9E65-28E4D2E4B301}"/>
          </ac:spMkLst>
        </pc:spChg>
        <pc:spChg chg="mod">
          <ac:chgData name="Marie Wilhelmsson" userId="1d4c056c-c673-4732-8aff-b02b74e105a6" providerId="ADAL" clId="{EF8F5AB7-2EF8-4067-BC3E-2CB50DEFC8F2}" dt="2021-12-06T08:05:25.234" v="476" actId="20577"/>
          <ac:spMkLst>
            <pc:docMk/>
            <pc:sldMk cId="3582762394" sldId="666"/>
            <ac:spMk id="3" creationId="{5B276462-5F09-44CC-96B7-DEF2A0094A99}"/>
          </ac:spMkLst>
        </pc:spChg>
      </pc:sldChg>
      <pc:sldChg chg="modSp new mod">
        <pc:chgData name="Marie Wilhelmsson" userId="1d4c056c-c673-4732-8aff-b02b74e105a6" providerId="ADAL" clId="{EF8F5AB7-2EF8-4067-BC3E-2CB50DEFC8F2}" dt="2021-12-06T08:04:12.939" v="304" actId="20577"/>
        <pc:sldMkLst>
          <pc:docMk/>
          <pc:sldMk cId="3640344154" sldId="667"/>
        </pc:sldMkLst>
        <pc:spChg chg="mod">
          <ac:chgData name="Marie Wilhelmsson" userId="1d4c056c-c673-4732-8aff-b02b74e105a6" providerId="ADAL" clId="{EF8F5AB7-2EF8-4067-BC3E-2CB50DEFC8F2}" dt="2021-12-06T08:04:01.814" v="265" actId="20577"/>
          <ac:spMkLst>
            <pc:docMk/>
            <pc:sldMk cId="3640344154" sldId="667"/>
            <ac:spMk id="2" creationId="{EF78BF08-9673-4986-8547-AAD07C0E8BCC}"/>
          </ac:spMkLst>
        </pc:spChg>
        <pc:spChg chg="mod">
          <ac:chgData name="Marie Wilhelmsson" userId="1d4c056c-c673-4732-8aff-b02b74e105a6" providerId="ADAL" clId="{EF8F5AB7-2EF8-4067-BC3E-2CB50DEFC8F2}" dt="2021-12-06T08:04:12.939" v="304" actId="20577"/>
          <ac:spMkLst>
            <pc:docMk/>
            <pc:sldMk cId="3640344154" sldId="667"/>
            <ac:spMk id="3" creationId="{65B59917-57C9-4F6D-BEDE-915C91DADE78}"/>
          </ac:spMkLst>
        </pc:spChg>
      </pc:sldChg>
    </pc:docChg>
  </pc:docChgLst>
  <pc:docChgLst>
    <pc:chgData name="Wilhelmsson Marie" userId="S::marie.wilhelmsson@inera.se::7b008a93-f318-4f41-8e2a-f024d41378aa" providerId="AD" clId="Web-{0DC30BE1-D510-4719-99B8-776581499788}"/>
    <pc:docChg chg="modSld">
      <pc:chgData name="Wilhelmsson Marie" userId="S::marie.wilhelmsson@inera.se::7b008a93-f318-4f41-8e2a-f024d41378aa" providerId="AD" clId="Web-{0DC30BE1-D510-4719-99B8-776581499788}" dt="2022-01-27T07:07:22.614" v="137"/>
      <pc:docMkLst>
        <pc:docMk/>
      </pc:docMkLst>
      <pc:sldChg chg="modNotes">
        <pc:chgData name="Wilhelmsson Marie" userId="S::marie.wilhelmsson@inera.se::7b008a93-f318-4f41-8e2a-f024d41378aa" providerId="AD" clId="Web-{0DC30BE1-D510-4719-99B8-776581499788}" dt="2022-01-27T07:07:22.614" v="137"/>
        <pc:sldMkLst>
          <pc:docMk/>
          <pc:sldMk cId="744582640" sldId="656"/>
        </pc:sldMkLst>
      </pc:sldChg>
      <pc:sldChg chg="modSp modNotes">
        <pc:chgData name="Wilhelmsson Marie" userId="S::marie.wilhelmsson@inera.se::7b008a93-f318-4f41-8e2a-f024d41378aa" providerId="AD" clId="Web-{0DC30BE1-D510-4719-99B8-776581499788}" dt="2022-01-27T07:05:59.578" v="130"/>
        <pc:sldMkLst>
          <pc:docMk/>
          <pc:sldMk cId="2413368308" sldId="664"/>
        </pc:sldMkLst>
        <pc:spChg chg="mod">
          <ac:chgData name="Wilhelmsson Marie" userId="S::marie.wilhelmsson@inera.se::7b008a93-f318-4f41-8e2a-f024d41378aa" providerId="AD" clId="Web-{0DC30BE1-D510-4719-99B8-776581499788}" dt="2022-01-27T07:04:09.290" v="81" actId="20577"/>
          <ac:spMkLst>
            <pc:docMk/>
            <pc:sldMk cId="2413368308" sldId="664"/>
            <ac:spMk id="3" creationId="{3BA19193-9E7F-43BC-8366-BDFD885C40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3C678-292F-E445-A6AF-F6777C83089C}" type="datetimeFigureOut">
              <a:rPr lang="sv-SE" smtClean="0"/>
              <a:t>2022-01-26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3E7B-AD77-6947-8F2C-F71B76B3BA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44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1. </a:t>
            </a:r>
            <a:r>
              <a:rPr lang="en-US" dirty="0" err="1">
                <a:cs typeface="Calibri"/>
              </a:rPr>
              <a:t>Formulera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alternativen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ligger till </a:t>
            </a:r>
            <a:r>
              <a:rPr lang="en-US" dirty="0" err="1">
                <a:cs typeface="Calibri"/>
              </a:rPr>
              <a:t>grund</a:t>
            </a:r>
            <a:r>
              <a:rPr lang="en-US" dirty="0">
                <a:cs typeface="Calibri"/>
              </a:rPr>
              <a:t> för </a:t>
            </a:r>
            <a:r>
              <a:rPr lang="en-US" dirty="0" err="1">
                <a:cs typeface="Calibri"/>
              </a:rPr>
              <a:t>nyttoklakylen</a:t>
            </a:r>
            <a:r>
              <a:rPr lang="en-US" dirty="0">
                <a:cs typeface="Calibri"/>
              </a:rPr>
              <a:t>. Det </a:t>
            </a:r>
            <a:r>
              <a:rPr lang="en-US" dirty="0" err="1">
                <a:cs typeface="Calibri"/>
              </a:rPr>
              <a:t>ena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 den </a:t>
            </a:r>
            <a:r>
              <a:rPr lang="en-US" dirty="0" err="1">
                <a:cs typeface="Calibri"/>
              </a:rPr>
              <a:t>förändring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ska </a:t>
            </a:r>
            <a:r>
              <a:rPr lang="en-US" dirty="0" err="1">
                <a:cs typeface="Calibri"/>
              </a:rPr>
              <a:t>räknas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nyttokalkylen</a:t>
            </a:r>
            <a:r>
              <a:rPr lang="en-US" dirty="0">
                <a:cs typeface="Calibri"/>
              </a:rPr>
              <a:t>. Det </a:t>
            </a:r>
            <a:r>
              <a:rPr lang="en-US" dirty="0" err="1">
                <a:cs typeface="Calibri"/>
              </a:rPr>
              <a:t>andra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alternativet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oftast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fortsätta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bedriva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verksamheten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samma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sätt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idag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2. </a:t>
            </a:r>
            <a:r>
              <a:rPr lang="en-US" dirty="0" err="1">
                <a:cs typeface="Calibri"/>
              </a:rPr>
              <a:t>Hitta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effekter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lista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postiva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negativa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effekter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tänka</a:t>
            </a:r>
            <a:r>
              <a:rPr lang="en-US" dirty="0">
                <a:cs typeface="Calibri"/>
              </a:rPr>
              <a:t> er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för </a:t>
            </a:r>
            <a:r>
              <a:rPr lang="en-US" dirty="0" err="1">
                <a:cs typeface="Calibri"/>
              </a:rPr>
              <a:t>vilka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intressetner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uppstår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3. Rita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effektkedja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visar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hur</a:t>
            </a:r>
            <a:r>
              <a:rPr lang="en-US" dirty="0">
                <a:cs typeface="Calibri"/>
              </a:rPr>
              <a:t> er </a:t>
            </a:r>
            <a:r>
              <a:rPr lang="en-US" dirty="0" err="1">
                <a:cs typeface="Calibri"/>
              </a:rPr>
              <a:t>förändring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leder</a:t>
            </a:r>
            <a:r>
              <a:rPr lang="en-US" dirty="0">
                <a:cs typeface="Calibri"/>
              </a:rPr>
              <a:t> till </a:t>
            </a:r>
            <a:r>
              <a:rPr lang="en-US" dirty="0" err="1">
                <a:cs typeface="Calibri"/>
              </a:rPr>
              <a:t>effekten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hittat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hur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effekten</a:t>
            </a:r>
            <a:r>
              <a:rPr lang="en-US" dirty="0">
                <a:cs typeface="Calibri"/>
              </a:rPr>
              <a:t> I sin tur 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kopplade</a:t>
            </a:r>
            <a:r>
              <a:rPr lang="en-US" dirty="0">
                <a:cs typeface="Calibri"/>
              </a:rPr>
              <a:t> till </a:t>
            </a:r>
            <a:r>
              <a:rPr lang="en-US" dirty="0" err="1">
                <a:cs typeface="Calibri"/>
              </a:rPr>
              <a:t>vereksamhetsmål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Genom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effektkedjan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man </a:t>
            </a:r>
            <a:r>
              <a:rPr lang="en-US" dirty="0" err="1">
                <a:cs typeface="Calibri"/>
              </a:rPr>
              <a:t>hitta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nyttan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mätbara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förändringar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upplevs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positiva</a:t>
            </a:r>
            <a:r>
              <a:rPr lang="en-US" dirty="0">
                <a:cs typeface="Calibri"/>
              </a:rPr>
              <a:t> av </a:t>
            </a:r>
            <a:r>
              <a:rPr lang="en-US" dirty="0" err="1">
                <a:cs typeface="Calibri"/>
              </a:rPr>
              <a:t>intressenter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eller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bidrar</a:t>
            </a:r>
            <a:r>
              <a:rPr lang="en-US" dirty="0">
                <a:cs typeface="Calibri"/>
              </a:rPr>
              <a:t> till </a:t>
            </a:r>
            <a:r>
              <a:rPr lang="en-US" dirty="0" err="1">
                <a:cs typeface="Calibri"/>
              </a:rPr>
              <a:t>verksamheten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4. </a:t>
            </a:r>
            <a:r>
              <a:rPr lang="en-US" dirty="0" err="1">
                <a:cs typeface="Calibri"/>
              </a:rPr>
              <a:t>Beskriv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nyttor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risker. Med </a:t>
            </a:r>
            <a:r>
              <a:rPr lang="en-US" dirty="0" err="1">
                <a:cs typeface="Calibri"/>
              </a:rPr>
              <a:t>effektkedjan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stöd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 man </a:t>
            </a:r>
            <a:r>
              <a:rPr lang="en-US" dirty="0" err="1">
                <a:cs typeface="Calibri"/>
              </a:rPr>
              <a:t>identifiera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vilka</a:t>
            </a:r>
            <a:r>
              <a:rPr lang="en-US" dirty="0">
                <a:cs typeface="Calibri"/>
              </a:rPr>
              <a:t> av </a:t>
            </a:r>
            <a:r>
              <a:rPr lang="en-US" dirty="0" err="1">
                <a:cs typeface="Calibri"/>
              </a:rPr>
              <a:t>effekterna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nyttor</a:t>
            </a:r>
            <a:r>
              <a:rPr lang="en-US" dirty="0">
                <a:cs typeface="Calibri"/>
              </a:rPr>
              <a:t> 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beskriva</a:t>
            </a:r>
            <a:r>
              <a:rPr lang="en-US" dirty="0">
                <a:cs typeface="Calibri"/>
              </a:rPr>
              <a:t> dem. Hur </a:t>
            </a:r>
            <a:r>
              <a:rPr lang="en-US" dirty="0" err="1">
                <a:cs typeface="Calibri"/>
              </a:rPr>
              <a:t>förändringsresan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leder</a:t>
            </a:r>
            <a:r>
              <a:rPr lang="en-US" dirty="0">
                <a:cs typeface="Calibri"/>
              </a:rPr>
              <a:t> till </a:t>
            </a:r>
            <a:r>
              <a:rPr lang="en-US" dirty="0" err="1">
                <a:cs typeface="Calibri"/>
              </a:rPr>
              <a:t>nyttan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5. </a:t>
            </a:r>
            <a:r>
              <a:rPr lang="en-US" dirty="0" err="1">
                <a:cs typeface="Calibri"/>
              </a:rPr>
              <a:t>Sortera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nyttan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finasiella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nyttor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pengar</a:t>
            </a:r>
            <a:r>
              <a:rPr lang="en-US" dirty="0">
                <a:cs typeface="Calibri"/>
              </a:rPr>
              <a:t>, I </a:t>
            </a:r>
            <a:r>
              <a:rPr lang="en-US" dirty="0" err="1">
                <a:cs typeface="Calibri"/>
              </a:rPr>
              <a:t>omfördelningsnyttor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värderas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pengar</a:t>
            </a:r>
            <a:r>
              <a:rPr lang="en-US" dirty="0">
                <a:cs typeface="Calibri"/>
              </a:rPr>
              <a:t> men </a:t>
            </a:r>
            <a:r>
              <a:rPr lang="en-US" dirty="0" err="1">
                <a:cs typeface="Calibri"/>
              </a:rPr>
              <a:t>hämtas</a:t>
            </a:r>
            <a:r>
              <a:rPr lang="en-US" dirty="0">
                <a:cs typeface="Calibri"/>
              </a:rPr>
              <a:t> hem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annat </a:t>
            </a:r>
            <a:r>
              <a:rPr lang="en-US" dirty="0" err="1">
                <a:cs typeface="Calibri"/>
              </a:rPr>
              <a:t>sätt</a:t>
            </a:r>
            <a:r>
              <a:rPr lang="en-US" dirty="0">
                <a:cs typeface="Calibri"/>
              </a:rPr>
              <a:t> ex </a:t>
            </a:r>
            <a:r>
              <a:rPr lang="en-US" dirty="0" err="1">
                <a:cs typeface="Calibri"/>
              </a:rPr>
              <a:t>tid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Nyttor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värderas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pengar</a:t>
            </a:r>
            <a:r>
              <a:rPr lang="en-US" dirty="0">
                <a:cs typeface="Calibri"/>
              </a:rPr>
              <a:t> men </a:t>
            </a:r>
            <a:r>
              <a:rPr lang="en-US" dirty="0" err="1">
                <a:cs typeface="Calibri"/>
              </a:rPr>
              <a:t>ändå</a:t>
            </a:r>
            <a:r>
              <a:rPr lang="en-US" dirty="0">
                <a:cs typeface="Calibri"/>
              </a:rPr>
              <a:t> ska </a:t>
            </a:r>
            <a:r>
              <a:rPr lang="en-US" dirty="0" err="1">
                <a:cs typeface="Calibri"/>
              </a:rPr>
              <a:t>lyftas</a:t>
            </a:r>
            <a:r>
              <a:rPr lang="en-US" dirty="0">
                <a:cs typeface="Calibri"/>
              </a:rPr>
              <a:t> ex </a:t>
            </a:r>
            <a:r>
              <a:rPr lang="en-US" dirty="0" err="1">
                <a:cs typeface="Calibri"/>
              </a:rPr>
              <a:t>trygghet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6. </a:t>
            </a:r>
            <a:r>
              <a:rPr lang="en-US" dirty="0" err="1">
                <a:cs typeface="Calibri"/>
              </a:rPr>
              <a:t>Formulera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frågor</a:t>
            </a:r>
            <a:r>
              <a:rPr lang="en-US" dirty="0">
                <a:cs typeface="Calibri"/>
              </a:rPr>
              <a:t> för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kunna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sätta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siffror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nyttor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kostnader</a:t>
            </a:r>
            <a:r>
              <a:rPr lang="en-US" dirty="0">
                <a:cs typeface="Calibri"/>
              </a:rPr>
              <a:t>. Vilken data </a:t>
            </a:r>
            <a:r>
              <a:rPr lang="en-US" dirty="0" err="1">
                <a:cs typeface="Calibri"/>
              </a:rPr>
              <a:t>behöver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samlas</a:t>
            </a:r>
            <a:r>
              <a:rPr lang="en-US" dirty="0">
                <a:cs typeface="Calibri"/>
              </a:rPr>
              <a:t> in. </a:t>
            </a:r>
            <a:r>
              <a:rPr lang="en-US" dirty="0" err="1">
                <a:cs typeface="Calibri"/>
              </a:rPr>
              <a:t>Förändringen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kontra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den </a:t>
            </a:r>
            <a:r>
              <a:rPr lang="en-US" dirty="0" err="1">
                <a:cs typeface="Calibri"/>
              </a:rPr>
              <a:t>inte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görs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7. Samla data för </a:t>
            </a:r>
            <a:r>
              <a:rPr lang="en-US" dirty="0" err="1">
                <a:cs typeface="Calibri"/>
              </a:rPr>
              <a:t>nyttor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kostnader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Utifrån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frågorna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samlar</a:t>
            </a:r>
            <a:r>
              <a:rPr lang="en-US" dirty="0">
                <a:cs typeface="Calibri"/>
              </a:rPr>
              <a:t> vi data till </a:t>
            </a:r>
            <a:r>
              <a:rPr lang="en-US" dirty="0" err="1">
                <a:cs typeface="Calibri"/>
              </a:rPr>
              <a:t>kalkylen</a:t>
            </a:r>
            <a:r>
              <a:rPr lang="en-US" dirty="0">
                <a:cs typeface="Calibri"/>
              </a:rPr>
              <a:t> för </a:t>
            </a:r>
            <a:r>
              <a:rPr lang="en-US" dirty="0" err="1">
                <a:cs typeface="Calibri"/>
              </a:rPr>
              <a:t>nyttor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kostnader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8. </a:t>
            </a:r>
            <a:r>
              <a:rPr lang="en-US" dirty="0" err="1">
                <a:cs typeface="Calibri"/>
              </a:rPr>
              <a:t>Räkna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Tabeller</a:t>
            </a:r>
            <a:r>
              <a:rPr lang="en-US" dirty="0">
                <a:cs typeface="Calibri"/>
              </a:rPr>
              <a:t> för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räkna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nyttor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kostander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över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tid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9 . </a:t>
            </a:r>
            <a:r>
              <a:rPr lang="en-US" dirty="0" err="1">
                <a:cs typeface="Calibri"/>
              </a:rPr>
              <a:t>Dokumentera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hur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har</a:t>
            </a:r>
            <a:r>
              <a:rPr lang="en-US" dirty="0">
                <a:cs typeface="Calibri"/>
              </a:rPr>
              <a:t> vi </a:t>
            </a:r>
            <a:r>
              <a:rPr lang="en-US" dirty="0" err="1">
                <a:cs typeface="Calibri"/>
              </a:rPr>
              <a:t>räknat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vilka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antagande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har</a:t>
            </a:r>
            <a:r>
              <a:rPr lang="en-US" dirty="0">
                <a:cs typeface="Calibri"/>
              </a:rPr>
              <a:t> vi </a:t>
            </a:r>
            <a:r>
              <a:rPr lang="en-US" dirty="0" err="1">
                <a:cs typeface="Calibri"/>
              </a:rPr>
              <a:t>gjort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varför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37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cs typeface="Calibri"/>
              </a:rPr>
              <a:t>Regioner</a:t>
            </a:r>
            <a:endParaRPr lang="en-US" b="1">
              <a:cs typeface="Calibri"/>
            </a:endParaRPr>
          </a:p>
          <a:p>
            <a:r>
              <a:rPr lang="en-US" dirty="0" err="1">
                <a:cs typeface="Calibri"/>
              </a:rPr>
              <a:t>Skåne</a:t>
            </a:r>
            <a:r>
              <a:rPr lang="en-US" dirty="0">
                <a:cs typeface="Calibri"/>
              </a:rPr>
              <a:t>, Stockholm, Västra </a:t>
            </a:r>
            <a:r>
              <a:rPr lang="en-US" dirty="0" err="1">
                <a:cs typeface="Calibri"/>
              </a:rPr>
              <a:t>Götaland</a:t>
            </a:r>
            <a:r>
              <a:rPr lang="en-US" dirty="0">
                <a:cs typeface="Calibri"/>
              </a:rPr>
              <a:t>, Östergötland, Kalmar</a:t>
            </a:r>
          </a:p>
          <a:p>
            <a:endParaRPr lang="en-US" dirty="0">
              <a:cs typeface="Calibri"/>
            </a:endParaRPr>
          </a:p>
          <a:p>
            <a:r>
              <a:rPr lang="en-US" b="1" dirty="0" err="1">
                <a:cs typeface="Calibri"/>
              </a:rPr>
              <a:t>Kommuner</a:t>
            </a:r>
            <a:r>
              <a:rPr lang="en-US" b="1" dirty="0">
                <a:cs typeface="Calibri"/>
              </a:rPr>
              <a:t> (</a:t>
            </a:r>
            <a:r>
              <a:rPr lang="en-US" b="1" dirty="0" err="1">
                <a:cs typeface="Calibri"/>
              </a:rPr>
              <a:t>intervjuer</a:t>
            </a:r>
            <a:r>
              <a:rPr lang="en-US" b="1" dirty="0">
                <a:cs typeface="Calibri"/>
              </a:rPr>
              <a:t>)</a:t>
            </a:r>
          </a:p>
          <a:p>
            <a:r>
              <a:rPr lang="en-US" dirty="0" err="1">
                <a:cs typeface="Calibri"/>
              </a:rPr>
              <a:t>Markaryd</a:t>
            </a:r>
          </a:p>
          <a:p>
            <a:r>
              <a:rPr lang="en-US" dirty="0">
                <a:cs typeface="Calibri"/>
              </a:rPr>
              <a:t>Motala</a:t>
            </a:r>
          </a:p>
          <a:p>
            <a:r>
              <a:rPr lang="en-US" dirty="0">
                <a:cs typeface="Calibri"/>
              </a:rPr>
              <a:t>Växjö</a:t>
            </a:r>
          </a:p>
          <a:p>
            <a:endParaRPr lang="en-US" dirty="0">
              <a:cs typeface="Calibri"/>
            </a:endParaRPr>
          </a:p>
          <a:p>
            <a:r>
              <a:rPr lang="en-US" b="1" dirty="0" err="1">
                <a:cs typeface="Calibri"/>
              </a:rPr>
              <a:t>Inera</a:t>
            </a:r>
            <a:endParaRPr lang="en-US" b="1">
              <a:cs typeface="Calibri"/>
            </a:endParaRPr>
          </a:p>
          <a:p>
            <a:r>
              <a:rPr lang="en-US" dirty="0" err="1"/>
              <a:t>Alyassiri</a:t>
            </a:r>
            <a:r>
              <a:rPr lang="en-US" dirty="0"/>
              <a:t> </a:t>
            </a:r>
            <a:r>
              <a:rPr lang="en-US" dirty="0" err="1"/>
              <a:t>Hasanein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Thomas Nilsson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42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1" y="2404532"/>
            <a:ext cx="1778000" cy="1126067"/>
          </a:xfrm>
          <a:prstGeom prst="rect">
            <a:avLst/>
          </a:prstGeom>
        </p:spPr>
      </p:pic>
      <p:sp>
        <p:nvSpPr>
          <p:cNvPr id="3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5141408" y="4734790"/>
            <a:ext cx="6253422" cy="904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2" name="Rubrik"/>
          <p:cNvSpPr>
            <a:spLocks noGrp="1"/>
          </p:cNvSpPr>
          <p:nvPr>
            <p:ph type="ctrTitle"/>
          </p:nvPr>
        </p:nvSpPr>
        <p:spPr>
          <a:xfrm>
            <a:off x="5141408" y="1842655"/>
            <a:ext cx="6253423" cy="281214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235145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74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2952"/>
            <a:ext cx="7212205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4725030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892784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800" y="612952"/>
            <a:ext cx="6335973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6335974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50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787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5969" y="612952"/>
            <a:ext cx="4549394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955969" y="2249764"/>
            <a:ext cx="4549394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5157313" y="612952"/>
            <a:ext cx="6348049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5157314" y="2249764"/>
            <a:ext cx="6348049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1544321" y="1625600"/>
            <a:ext cx="9117576" cy="3606800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00706E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64780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mn"/>
          <p:cNvSpPr>
            <a:spLocks noGrp="1"/>
          </p:cNvSpPr>
          <p:nvPr>
            <p:ph type="subTitle" idx="1" hasCustomPrompt="1"/>
          </p:nvPr>
        </p:nvSpPr>
        <p:spPr>
          <a:xfrm>
            <a:off x="1574800" y="4533900"/>
            <a:ext cx="9052560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 Efternamn, titel</a:t>
            </a:r>
          </a:p>
        </p:txBody>
      </p:sp>
      <p:sp>
        <p:nvSpPr>
          <p:cNvPr id="2" name="Citat"/>
          <p:cNvSpPr>
            <a:spLocks noGrp="1"/>
          </p:cNvSpPr>
          <p:nvPr>
            <p:ph type="title" hasCustomPrompt="1"/>
          </p:nvPr>
        </p:nvSpPr>
        <p:spPr>
          <a:xfrm>
            <a:off x="1574800" y="1574800"/>
            <a:ext cx="9052560" cy="28702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sv-SE"/>
              <a:t>Lägg till citat</a:t>
            </a:r>
          </a:p>
        </p:txBody>
      </p:sp>
      <p:pic>
        <p:nvPicPr>
          <p:cNvPr id="8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2304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30176" cy="850727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 (Graf, diagram, m.m.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 hasCustomPrompt="1"/>
          </p:nvPr>
        </p:nvSpPr>
        <p:spPr>
          <a:xfrm>
            <a:off x="706819" y="672571"/>
            <a:ext cx="10696905" cy="367953"/>
          </a:xfrm>
        </p:spPr>
        <p:txBody>
          <a:bodyPr anchor="t">
            <a:normAutofit/>
          </a:bodyPr>
          <a:lstStyle>
            <a:lvl1pPr>
              <a:defRPr sz="2000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sv-SE"/>
              <a:t>Statistik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idx="11"/>
          </p:nvPr>
        </p:nvSpPr>
        <p:spPr>
          <a:xfrm>
            <a:off x="1785977" y="1328928"/>
            <a:ext cx="8620046" cy="4791382"/>
          </a:xfrm>
          <a:prstGeom prst="rect">
            <a:avLst/>
          </a:prstGeom>
        </p:spPr>
        <p:txBody>
          <a:bodyPr/>
          <a:lstStyle>
            <a:lvl1pPr marL="0" indent="0" algn="ctr">
              <a:buSzPct val="100000"/>
              <a:buFont typeface="Arial" charset="0"/>
              <a:buNone/>
              <a:defRPr sz="1800"/>
            </a:lvl1pPr>
            <a:lvl2pPr marL="244800" indent="0" algn="ctr">
              <a:buSzPct val="100000"/>
              <a:buFont typeface="Arial" charset="0"/>
              <a:buNone/>
              <a:defRPr sz="1600"/>
            </a:lvl2pPr>
            <a:lvl3pPr marL="496800" indent="0" algn="ctr">
              <a:buSzPct val="100000"/>
              <a:buFont typeface="Arial" charset="0"/>
              <a:buNone/>
              <a:defRPr sz="1400"/>
            </a:lvl3pPr>
            <a:lvl4pPr marL="735750" indent="0" algn="ctr">
              <a:buSzPct val="100000"/>
              <a:buFont typeface="Arial" charset="0"/>
              <a:buNone/>
              <a:defRPr sz="1200"/>
            </a:lvl4pPr>
            <a:lvl5pPr marL="926550" indent="0" algn="ctr">
              <a:buSzPct val="100000"/>
              <a:buFont typeface="Arial" charset="0"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9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Ljus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598405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"/>
          <p:cNvSpPr>
            <a:spLocks noGrp="1"/>
          </p:cNvSpPr>
          <p:nvPr>
            <p:ph idx="11"/>
          </p:nvPr>
        </p:nvSpPr>
        <p:spPr>
          <a:xfrm>
            <a:off x="685800" y="1639016"/>
            <a:ext cx="10779368" cy="4430805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2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1671145" y="3602860"/>
            <a:ext cx="898634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www.inera.se</a:t>
            </a:r>
            <a:endParaRPr lang="sv-SE"/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1671145" y="2627150"/>
            <a:ext cx="8986345" cy="6731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sv-SE"/>
              <a:t>Tack!</a:t>
            </a:r>
          </a:p>
        </p:txBody>
      </p:sp>
      <p:pic>
        <p:nvPicPr>
          <p:cNvPr id="6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-1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1344085" y="1401764"/>
            <a:ext cx="9503833" cy="49434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48448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vdelare-Grön 2">
    <p:bg>
      <p:bgPr>
        <a:solidFill>
          <a:srgbClr val="00C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1851119" y="224273"/>
            <a:ext cx="8762653" cy="6007675"/>
          </a:xfrm>
          <a:custGeom>
            <a:avLst/>
            <a:gdLst>
              <a:gd name="connsiteX0" fmla="*/ 0 w 6597144"/>
              <a:gd name="connsiteY0" fmla="*/ 2818933 h 5637865"/>
              <a:gd name="connsiteX1" fmla="*/ 3298572 w 6597144"/>
              <a:gd name="connsiteY1" fmla="*/ 0 h 5637865"/>
              <a:gd name="connsiteX2" fmla="*/ 6597144 w 6597144"/>
              <a:gd name="connsiteY2" fmla="*/ 2818933 h 5637865"/>
              <a:gd name="connsiteX3" fmla="*/ 3298572 w 6597144"/>
              <a:gd name="connsiteY3" fmla="*/ 5637866 h 5637865"/>
              <a:gd name="connsiteX4" fmla="*/ 0 w 6597144"/>
              <a:gd name="connsiteY4" fmla="*/ 2818933 h 5637865"/>
              <a:gd name="connsiteX0" fmla="*/ 36 w 6597180"/>
              <a:gd name="connsiteY0" fmla="*/ 3015277 h 5834210"/>
              <a:gd name="connsiteX1" fmla="*/ 3248120 w 6597180"/>
              <a:gd name="connsiteY1" fmla="*/ 0 h 5834210"/>
              <a:gd name="connsiteX2" fmla="*/ 6597180 w 6597180"/>
              <a:gd name="connsiteY2" fmla="*/ 3015277 h 5834210"/>
              <a:gd name="connsiteX3" fmla="*/ 3298608 w 6597180"/>
              <a:gd name="connsiteY3" fmla="*/ 5834210 h 5834210"/>
              <a:gd name="connsiteX4" fmla="*/ 36 w 6597180"/>
              <a:gd name="connsiteY4" fmla="*/ 3015277 h 5834210"/>
              <a:gd name="connsiteX0" fmla="*/ 25 w 6563510"/>
              <a:gd name="connsiteY0" fmla="*/ 3015330 h 5834354"/>
              <a:gd name="connsiteX1" fmla="*/ 3248109 w 6563510"/>
              <a:gd name="connsiteY1" fmla="*/ 53 h 5834354"/>
              <a:gd name="connsiteX2" fmla="*/ 6563510 w 6563510"/>
              <a:gd name="connsiteY2" fmla="*/ 3088258 h 5834354"/>
              <a:gd name="connsiteX3" fmla="*/ 3298597 w 6563510"/>
              <a:gd name="connsiteY3" fmla="*/ 5834263 h 5834354"/>
              <a:gd name="connsiteX4" fmla="*/ 25 w 6563510"/>
              <a:gd name="connsiteY4" fmla="*/ 3015330 h 5834354"/>
              <a:gd name="connsiteX0" fmla="*/ 35 w 6563520"/>
              <a:gd name="connsiteY0" fmla="*/ 3015398 h 5834422"/>
              <a:gd name="connsiteX1" fmla="*/ 3248119 w 6563520"/>
              <a:gd name="connsiteY1" fmla="*/ 121 h 5834422"/>
              <a:gd name="connsiteX2" fmla="*/ 6563520 w 6563520"/>
              <a:gd name="connsiteY2" fmla="*/ 3088326 h 5834422"/>
              <a:gd name="connsiteX3" fmla="*/ 3298607 w 6563520"/>
              <a:gd name="connsiteY3" fmla="*/ 5834331 h 5834422"/>
              <a:gd name="connsiteX4" fmla="*/ 35 w 6563520"/>
              <a:gd name="connsiteY4" fmla="*/ 3015398 h 5834422"/>
              <a:gd name="connsiteX0" fmla="*/ 12 w 6563497"/>
              <a:gd name="connsiteY0" fmla="*/ 3015398 h 6002706"/>
              <a:gd name="connsiteX1" fmla="*/ 3248096 w 6563497"/>
              <a:gd name="connsiteY1" fmla="*/ 121 h 6002706"/>
              <a:gd name="connsiteX2" fmla="*/ 6563497 w 6563497"/>
              <a:gd name="connsiteY2" fmla="*/ 3088326 h 6002706"/>
              <a:gd name="connsiteX3" fmla="*/ 3214437 w 6563497"/>
              <a:gd name="connsiteY3" fmla="*/ 6002626 h 6002706"/>
              <a:gd name="connsiteX4" fmla="*/ 12 w 6563497"/>
              <a:gd name="connsiteY4" fmla="*/ 3015398 h 6002706"/>
              <a:gd name="connsiteX0" fmla="*/ 21 w 6563506"/>
              <a:gd name="connsiteY0" fmla="*/ 3015398 h 6003162"/>
              <a:gd name="connsiteX1" fmla="*/ 3248105 w 6563506"/>
              <a:gd name="connsiteY1" fmla="*/ 121 h 6003162"/>
              <a:gd name="connsiteX2" fmla="*/ 6563506 w 6563506"/>
              <a:gd name="connsiteY2" fmla="*/ 3088326 h 6003162"/>
              <a:gd name="connsiteX3" fmla="*/ 3214446 w 6563506"/>
              <a:gd name="connsiteY3" fmla="*/ 6002626 h 6003162"/>
              <a:gd name="connsiteX4" fmla="*/ 21 w 6563506"/>
              <a:gd name="connsiteY4" fmla="*/ 3015398 h 6003162"/>
              <a:gd name="connsiteX0" fmla="*/ 25 w 6563510"/>
              <a:gd name="connsiteY0" fmla="*/ 3015398 h 6006882"/>
              <a:gd name="connsiteX1" fmla="*/ 3248109 w 6563510"/>
              <a:gd name="connsiteY1" fmla="*/ 121 h 6006882"/>
              <a:gd name="connsiteX2" fmla="*/ 6563510 w 6563510"/>
              <a:gd name="connsiteY2" fmla="*/ 3088326 h 6006882"/>
              <a:gd name="connsiteX3" fmla="*/ 3214450 w 6563510"/>
              <a:gd name="connsiteY3" fmla="*/ 6002626 h 6006882"/>
              <a:gd name="connsiteX4" fmla="*/ 25 w 6563510"/>
              <a:gd name="connsiteY4" fmla="*/ 3015398 h 6006882"/>
              <a:gd name="connsiteX0" fmla="*/ 8505 w 6571990"/>
              <a:gd name="connsiteY0" fmla="*/ 3015398 h 6007675"/>
              <a:gd name="connsiteX1" fmla="*/ 3256589 w 6571990"/>
              <a:gd name="connsiteY1" fmla="*/ 121 h 6007675"/>
              <a:gd name="connsiteX2" fmla="*/ 6571990 w 6571990"/>
              <a:gd name="connsiteY2" fmla="*/ 3088326 h 6007675"/>
              <a:gd name="connsiteX3" fmla="*/ 3222930 w 6571990"/>
              <a:gd name="connsiteY3" fmla="*/ 6002626 h 6007675"/>
              <a:gd name="connsiteX4" fmla="*/ 8505 w 6571990"/>
              <a:gd name="connsiteY4" fmla="*/ 3015398 h 60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990" h="6007675">
                <a:moveTo>
                  <a:pt x="8505" y="3015398"/>
                </a:moveTo>
                <a:cubicBezTo>
                  <a:pt x="-131740" y="1667172"/>
                  <a:pt x="1483887" y="16015"/>
                  <a:pt x="3256589" y="121"/>
                </a:cubicBezTo>
                <a:cubicBezTo>
                  <a:pt x="5029291" y="-15773"/>
                  <a:pt x="6571990" y="1531472"/>
                  <a:pt x="6571990" y="3088326"/>
                </a:cubicBezTo>
                <a:cubicBezTo>
                  <a:pt x="6571990" y="4645180"/>
                  <a:pt x="5528564" y="5891366"/>
                  <a:pt x="3222930" y="6002626"/>
                </a:cubicBezTo>
                <a:cubicBezTo>
                  <a:pt x="917296" y="6113886"/>
                  <a:pt x="148750" y="4363624"/>
                  <a:pt x="8505" y="301539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351584" y="2482598"/>
            <a:ext cx="7200800" cy="1872208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2070394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vdelare-Gul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-10066" y="439955"/>
            <a:ext cx="10558977" cy="6432067"/>
          </a:xfrm>
          <a:custGeom>
            <a:avLst/>
            <a:gdLst>
              <a:gd name="connsiteX0" fmla="*/ 0 w 7309590"/>
              <a:gd name="connsiteY0" fmla="*/ 2933934 h 5867868"/>
              <a:gd name="connsiteX1" fmla="*/ 3654795 w 7309590"/>
              <a:gd name="connsiteY1" fmla="*/ 0 h 5867868"/>
              <a:gd name="connsiteX2" fmla="*/ 7309590 w 7309590"/>
              <a:gd name="connsiteY2" fmla="*/ 2933934 h 5867868"/>
              <a:gd name="connsiteX3" fmla="*/ 3654795 w 7309590"/>
              <a:gd name="connsiteY3" fmla="*/ 5867868 h 5867868"/>
              <a:gd name="connsiteX4" fmla="*/ 0 w 7309590"/>
              <a:gd name="connsiteY4" fmla="*/ 2933934 h 5867868"/>
              <a:gd name="connsiteX0" fmla="*/ 0 w 7410566"/>
              <a:gd name="connsiteY0" fmla="*/ 2933934 h 5867868"/>
              <a:gd name="connsiteX1" fmla="*/ 3654795 w 7410566"/>
              <a:gd name="connsiteY1" fmla="*/ 0 h 5867868"/>
              <a:gd name="connsiteX2" fmla="*/ 7410566 w 7410566"/>
              <a:gd name="connsiteY2" fmla="*/ 2928324 h 5867868"/>
              <a:gd name="connsiteX3" fmla="*/ 3654795 w 7410566"/>
              <a:gd name="connsiteY3" fmla="*/ 5867868 h 5867868"/>
              <a:gd name="connsiteX4" fmla="*/ 0 w 7410566"/>
              <a:gd name="connsiteY4" fmla="*/ 2933934 h 5867868"/>
              <a:gd name="connsiteX0" fmla="*/ 5326 w 7415892"/>
              <a:gd name="connsiteY0" fmla="*/ 2877837 h 5811771"/>
              <a:gd name="connsiteX1" fmla="*/ 4484764 w 7415892"/>
              <a:gd name="connsiteY1" fmla="*/ 1 h 5811771"/>
              <a:gd name="connsiteX2" fmla="*/ 7415892 w 7415892"/>
              <a:gd name="connsiteY2" fmla="*/ 2872227 h 5811771"/>
              <a:gd name="connsiteX3" fmla="*/ 3660121 w 7415892"/>
              <a:gd name="connsiteY3" fmla="*/ 5811771 h 5811771"/>
              <a:gd name="connsiteX4" fmla="*/ 5326 w 7415892"/>
              <a:gd name="connsiteY4" fmla="*/ 2877837 h 5811771"/>
              <a:gd name="connsiteX0" fmla="*/ 5326 w 7415892"/>
              <a:gd name="connsiteY0" fmla="*/ 2878565 h 5812499"/>
              <a:gd name="connsiteX1" fmla="*/ 4484764 w 7415892"/>
              <a:gd name="connsiteY1" fmla="*/ 729 h 5812499"/>
              <a:gd name="connsiteX2" fmla="*/ 7415892 w 7415892"/>
              <a:gd name="connsiteY2" fmla="*/ 2872955 h 5812499"/>
              <a:gd name="connsiteX3" fmla="*/ 3660121 w 7415892"/>
              <a:gd name="connsiteY3" fmla="*/ 5812499 h 5812499"/>
              <a:gd name="connsiteX4" fmla="*/ 5326 w 7415892"/>
              <a:gd name="connsiteY4" fmla="*/ 2878565 h 5812499"/>
              <a:gd name="connsiteX0" fmla="*/ 4572 w 7942461"/>
              <a:gd name="connsiteY0" fmla="*/ 3012789 h 5812305"/>
              <a:gd name="connsiteX1" fmla="*/ 5011333 w 7942461"/>
              <a:gd name="connsiteY1" fmla="*/ 317 h 5812305"/>
              <a:gd name="connsiteX2" fmla="*/ 7942461 w 7942461"/>
              <a:gd name="connsiteY2" fmla="*/ 2872543 h 5812305"/>
              <a:gd name="connsiteX3" fmla="*/ 4186690 w 7942461"/>
              <a:gd name="connsiteY3" fmla="*/ 5812087 h 5812305"/>
              <a:gd name="connsiteX4" fmla="*/ 4572 w 7942461"/>
              <a:gd name="connsiteY4" fmla="*/ 3012789 h 5812305"/>
              <a:gd name="connsiteX0" fmla="*/ 62143 w 8000032"/>
              <a:gd name="connsiteY0" fmla="*/ 3012789 h 5812412"/>
              <a:gd name="connsiteX1" fmla="*/ 5068904 w 8000032"/>
              <a:gd name="connsiteY1" fmla="*/ 317 h 5812412"/>
              <a:gd name="connsiteX2" fmla="*/ 8000032 w 8000032"/>
              <a:gd name="connsiteY2" fmla="*/ 2872543 h 5812412"/>
              <a:gd name="connsiteX3" fmla="*/ 4244261 w 8000032"/>
              <a:gd name="connsiteY3" fmla="*/ 5812087 h 5812412"/>
              <a:gd name="connsiteX4" fmla="*/ 62143 w 8000032"/>
              <a:gd name="connsiteY4" fmla="*/ 3012789 h 5812412"/>
              <a:gd name="connsiteX0" fmla="*/ 62143 w 8000032"/>
              <a:gd name="connsiteY0" fmla="*/ 3017637 h 5817260"/>
              <a:gd name="connsiteX1" fmla="*/ 5068904 w 8000032"/>
              <a:gd name="connsiteY1" fmla="*/ 5165 h 5817260"/>
              <a:gd name="connsiteX2" fmla="*/ 8000032 w 8000032"/>
              <a:gd name="connsiteY2" fmla="*/ 2877391 h 5817260"/>
              <a:gd name="connsiteX3" fmla="*/ 4244261 w 8000032"/>
              <a:gd name="connsiteY3" fmla="*/ 5816935 h 5817260"/>
              <a:gd name="connsiteX4" fmla="*/ 62143 w 8000032"/>
              <a:gd name="connsiteY4" fmla="*/ 3017637 h 5817260"/>
              <a:gd name="connsiteX0" fmla="*/ 78988 w 8016877"/>
              <a:gd name="connsiteY0" fmla="*/ 3017637 h 5817637"/>
              <a:gd name="connsiteX1" fmla="*/ 5085749 w 8016877"/>
              <a:gd name="connsiteY1" fmla="*/ 5165 h 5817637"/>
              <a:gd name="connsiteX2" fmla="*/ 8016877 w 8016877"/>
              <a:gd name="connsiteY2" fmla="*/ 2877391 h 5817637"/>
              <a:gd name="connsiteX3" fmla="*/ 4261106 w 8016877"/>
              <a:gd name="connsiteY3" fmla="*/ 5816935 h 5817637"/>
              <a:gd name="connsiteX4" fmla="*/ 78988 w 8016877"/>
              <a:gd name="connsiteY4" fmla="*/ 3017637 h 5817637"/>
              <a:gd name="connsiteX0" fmla="*/ 59019 w 8048214"/>
              <a:gd name="connsiteY0" fmla="*/ 3017637 h 5920814"/>
              <a:gd name="connsiteX1" fmla="*/ 5065780 w 8048214"/>
              <a:gd name="connsiteY1" fmla="*/ 5165 h 5920814"/>
              <a:gd name="connsiteX2" fmla="*/ 7996908 w 8048214"/>
              <a:gd name="connsiteY2" fmla="*/ 2877391 h 5920814"/>
              <a:gd name="connsiteX3" fmla="*/ 6734702 w 8048214"/>
              <a:gd name="connsiteY3" fmla="*/ 5087658 h 5920814"/>
              <a:gd name="connsiteX4" fmla="*/ 4241137 w 8048214"/>
              <a:gd name="connsiteY4" fmla="*/ 5816935 h 5920814"/>
              <a:gd name="connsiteX5" fmla="*/ 59019 w 8048214"/>
              <a:gd name="connsiteY5" fmla="*/ 3017637 h 5920814"/>
              <a:gd name="connsiteX0" fmla="*/ 59019 w 8048214"/>
              <a:gd name="connsiteY0" fmla="*/ 3017637 h 5915221"/>
              <a:gd name="connsiteX1" fmla="*/ 5065780 w 8048214"/>
              <a:gd name="connsiteY1" fmla="*/ 5165 h 5915221"/>
              <a:gd name="connsiteX2" fmla="*/ 7996908 w 8048214"/>
              <a:gd name="connsiteY2" fmla="*/ 2877391 h 5915221"/>
              <a:gd name="connsiteX3" fmla="*/ 6734702 w 8048214"/>
              <a:gd name="connsiteY3" fmla="*/ 5087658 h 5915221"/>
              <a:gd name="connsiteX4" fmla="*/ 4241137 w 8048214"/>
              <a:gd name="connsiteY4" fmla="*/ 5816935 h 5915221"/>
              <a:gd name="connsiteX5" fmla="*/ 59019 w 8048214"/>
              <a:gd name="connsiteY5" fmla="*/ 3017637 h 5915221"/>
              <a:gd name="connsiteX0" fmla="*/ 58901 w 8045964"/>
              <a:gd name="connsiteY0" fmla="*/ 3017637 h 5914289"/>
              <a:gd name="connsiteX1" fmla="*/ 5065662 w 8045964"/>
              <a:gd name="connsiteY1" fmla="*/ 5165 h 5914289"/>
              <a:gd name="connsiteX2" fmla="*/ 7996790 w 8045964"/>
              <a:gd name="connsiteY2" fmla="*/ 2877391 h 5914289"/>
              <a:gd name="connsiteX3" fmla="*/ 6684095 w 8045964"/>
              <a:gd name="connsiteY3" fmla="*/ 5082048 h 5914289"/>
              <a:gd name="connsiteX4" fmla="*/ 4241019 w 8045964"/>
              <a:gd name="connsiteY4" fmla="*/ 5816935 h 5914289"/>
              <a:gd name="connsiteX5" fmla="*/ 58901 w 8045964"/>
              <a:gd name="connsiteY5" fmla="*/ 3017637 h 5914289"/>
              <a:gd name="connsiteX0" fmla="*/ 58901 w 8053942"/>
              <a:gd name="connsiteY0" fmla="*/ 3017637 h 5914289"/>
              <a:gd name="connsiteX1" fmla="*/ 5065662 w 8053942"/>
              <a:gd name="connsiteY1" fmla="*/ 5165 h 5914289"/>
              <a:gd name="connsiteX2" fmla="*/ 7996790 w 8053942"/>
              <a:gd name="connsiteY2" fmla="*/ 2877391 h 5914289"/>
              <a:gd name="connsiteX3" fmla="*/ 6684095 w 8053942"/>
              <a:gd name="connsiteY3" fmla="*/ 5082048 h 5914289"/>
              <a:gd name="connsiteX4" fmla="*/ 4241019 w 8053942"/>
              <a:gd name="connsiteY4" fmla="*/ 5816935 h 5914289"/>
              <a:gd name="connsiteX5" fmla="*/ 58901 w 8053942"/>
              <a:gd name="connsiteY5" fmla="*/ 3017637 h 5914289"/>
              <a:gd name="connsiteX0" fmla="*/ 58901 w 7974671"/>
              <a:gd name="connsiteY0" fmla="*/ 3022467 h 5919119"/>
              <a:gd name="connsiteX1" fmla="*/ 5065662 w 7974671"/>
              <a:gd name="connsiteY1" fmla="*/ 9995 h 5919119"/>
              <a:gd name="connsiteX2" fmla="*/ 7912642 w 7974671"/>
              <a:gd name="connsiteY2" fmla="*/ 2158555 h 5919119"/>
              <a:gd name="connsiteX3" fmla="*/ 6684095 w 7974671"/>
              <a:gd name="connsiteY3" fmla="*/ 5086878 h 5919119"/>
              <a:gd name="connsiteX4" fmla="*/ 4241019 w 7974671"/>
              <a:gd name="connsiteY4" fmla="*/ 5821765 h 5919119"/>
              <a:gd name="connsiteX5" fmla="*/ 58901 w 7974671"/>
              <a:gd name="connsiteY5" fmla="*/ 3022467 h 5919119"/>
              <a:gd name="connsiteX0" fmla="*/ 58901 w 7993634"/>
              <a:gd name="connsiteY0" fmla="*/ 3022467 h 5919119"/>
              <a:gd name="connsiteX1" fmla="*/ 5065662 w 7993634"/>
              <a:gd name="connsiteY1" fmla="*/ 9995 h 5919119"/>
              <a:gd name="connsiteX2" fmla="*/ 7912642 w 7993634"/>
              <a:gd name="connsiteY2" fmla="*/ 2158555 h 5919119"/>
              <a:gd name="connsiteX3" fmla="*/ 6684095 w 7993634"/>
              <a:gd name="connsiteY3" fmla="*/ 5086878 h 5919119"/>
              <a:gd name="connsiteX4" fmla="*/ 4241019 w 7993634"/>
              <a:gd name="connsiteY4" fmla="*/ 5821765 h 5919119"/>
              <a:gd name="connsiteX5" fmla="*/ 58901 w 7993634"/>
              <a:gd name="connsiteY5" fmla="*/ 3022467 h 5919119"/>
              <a:gd name="connsiteX0" fmla="*/ 58901 w 7993634"/>
              <a:gd name="connsiteY0" fmla="*/ 3023470 h 5920122"/>
              <a:gd name="connsiteX1" fmla="*/ 5065662 w 7993634"/>
              <a:gd name="connsiteY1" fmla="*/ 10998 h 5920122"/>
              <a:gd name="connsiteX2" fmla="*/ 7912642 w 7993634"/>
              <a:gd name="connsiteY2" fmla="*/ 2159558 h 5920122"/>
              <a:gd name="connsiteX3" fmla="*/ 6684095 w 7993634"/>
              <a:gd name="connsiteY3" fmla="*/ 5087881 h 5920122"/>
              <a:gd name="connsiteX4" fmla="*/ 4241019 w 7993634"/>
              <a:gd name="connsiteY4" fmla="*/ 5822768 h 5920122"/>
              <a:gd name="connsiteX5" fmla="*/ 58901 w 7993634"/>
              <a:gd name="connsiteY5" fmla="*/ 3023470 h 5920122"/>
              <a:gd name="connsiteX0" fmla="*/ 55684 w 7990417"/>
              <a:gd name="connsiteY0" fmla="*/ 3023470 h 5870075"/>
              <a:gd name="connsiteX1" fmla="*/ 5062445 w 7990417"/>
              <a:gd name="connsiteY1" fmla="*/ 10998 h 5870075"/>
              <a:gd name="connsiteX2" fmla="*/ 7909425 w 7990417"/>
              <a:gd name="connsiteY2" fmla="*/ 2159558 h 5870075"/>
              <a:gd name="connsiteX3" fmla="*/ 6680878 w 7990417"/>
              <a:gd name="connsiteY3" fmla="*/ 5087881 h 5870075"/>
              <a:gd name="connsiteX4" fmla="*/ 4237802 w 7990417"/>
              <a:gd name="connsiteY4" fmla="*/ 5822768 h 5870075"/>
              <a:gd name="connsiteX5" fmla="*/ 55684 w 7990417"/>
              <a:gd name="connsiteY5" fmla="*/ 3023470 h 5870075"/>
              <a:gd name="connsiteX0" fmla="*/ 3987 w 7938720"/>
              <a:gd name="connsiteY0" fmla="*/ 3023470 h 5858610"/>
              <a:gd name="connsiteX1" fmla="*/ 5010748 w 7938720"/>
              <a:gd name="connsiteY1" fmla="*/ 10998 h 5858610"/>
              <a:gd name="connsiteX2" fmla="*/ 7857728 w 7938720"/>
              <a:gd name="connsiteY2" fmla="*/ 2159558 h 5858610"/>
              <a:gd name="connsiteX3" fmla="*/ 6629181 w 7938720"/>
              <a:gd name="connsiteY3" fmla="*/ 5087881 h 5858610"/>
              <a:gd name="connsiteX4" fmla="*/ 4186105 w 7938720"/>
              <a:gd name="connsiteY4" fmla="*/ 5822768 h 5858610"/>
              <a:gd name="connsiteX5" fmla="*/ 3987 w 7938720"/>
              <a:gd name="connsiteY5" fmla="*/ 3023470 h 5858610"/>
              <a:gd name="connsiteX0" fmla="*/ 15067 w 7949800"/>
              <a:gd name="connsiteY0" fmla="*/ 3023470 h 5592968"/>
              <a:gd name="connsiteX1" fmla="*/ 5021828 w 7949800"/>
              <a:gd name="connsiteY1" fmla="*/ 10998 h 5592968"/>
              <a:gd name="connsiteX2" fmla="*/ 7868808 w 7949800"/>
              <a:gd name="connsiteY2" fmla="*/ 2159558 h 5592968"/>
              <a:gd name="connsiteX3" fmla="*/ 6640261 w 7949800"/>
              <a:gd name="connsiteY3" fmla="*/ 5087881 h 5592968"/>
              <a:gd name="connsiteX4" fmla="*/ 3529617 w 7949800"/>
              <a:gd name="connsiteY4" fmla="*/ 5553497 h 5592968"/>
              <a:gd name="connsiteX5" fmla="*/ 15067 w 7949800"/>
              <a:gd name="connsiteY5" fmla="*/ 3023470 h 5592968"/>
              <a:gd name="connsiteX0" fmla="*/ 113764 w 8048497"/>
              <a:gd name="connsiteY0" fmla="*/ 3023470 h 5556738"/>
              <a:gd name="connsiteX1" fmla="*/ 5120525 w 8048497"/>
              <a:gd name="connsiteY1" fmla="*/ 10998 h 5556738"/>
              <a:gd name="connsiteX2" fmla="*/ 7967505 w 8048497"/>
              <a:gd name="connsiteY2" fmla="*/ 2159558 h 5556738"/>
              <a:gd name="connsiteX3" fmla="*/ 6738958 w 8048497"/>
              <a:gd name="connsiteY3" fmla="*/ 5087881 h 5556738"/>
              <a:gd name="connsiteX4" fmla="*/ 3628314 w 8048497"/>
              <a:gd name="connsiteY4" fmla="*/ 5553497 h 5556738"/>
              <a:gd name="connsiteX5" fmla="*/ 1779879 w 8048497"/>
              <a:gd name="connsiteY5" fmla="*/ 4975686 h 5556738"/>
              <a:gd name="connsiteX6" fmla="*/ 113764 w 8048497"/>
              <a:gd name="connsiteY6" fmla="*/ 3023470 h 5556738"/>
              <a:gd name="connsiteX0" fmla="*/ 548006 w 8482739"/>
              <a:gd name="connsiteY0" fmla="*/ 3023470 h 6525824"/>
              <a:gd name="connsiteX1" fmla="*/ 5554767 w 8482739"/>
              <a:gd name="connsiteY1" fmla="*/ 10998 h 6525824"/>
              <a:gd name="connsiteX2" fmla="*/ 8401747 w 8482739"/>
              <a:gd name="connsiteY2" fmla="*/ 2159558 h 6525824"/>
              <a:gd name="connsiteX3" fmla="*/ 7173200 w 8482739"/>
              <a:gd name="connsiteY3" fmla="*/ 5087881 h 6525824"/>
              <a:gd name="connsiteX4" fmla="*/ 4062556 w 8482739"/>
              <a:gd name="connsiteY4" fmla="*/ 5553497 h 6525824"/>
              <a:gd name="connsiteX5" fmla="*/ 525567 w 8482739"/>
              <a:gd name="connsiteY5" fmla="*/ 6428628 h 6525824"/>
              <a:gd name="connsiteX6" fmla="*/ 548006 w 8482739"/>
              <a:gd name="connsiteY6" fmla="*/ 3023470 h 6525824"/>
              <a:gd name="connsiteX0" fmla="*/ 548006 w 8482739"/>
              <a:gd name="connsiteY0" fmla="*/ 3023470 h 6520983"/>
              <a:gd name="connsiteX1" fmla="*/ 5554767 w 8482739"/>
              <a:gd name="connsiteY1" fmla="*/ 10998 h 6520983"/>
              <a:gd name="connsiteX2" fmla="*/ 8401747 w 8482739"/>
              <a:gd name="connsiteY2" fmla="*/ 2159558 h 6520983"/>
              <a:gd name="connsiteX3" fmla="*/ 7173200 w 8482739"/>
              <a:gd name="connsiteY3" fmla="*/ 5087881 h 6520983"/>
              <a:gd name="connsiteX4" fmla="*/ 4006458 w 8482739"/>
              <a:gd name="connsiteY4" fmla="*/ 5480569 h 6520983"/>
              <a:gd name="connsiteX5" fmla="*/ 525567 w 8482739"/>
              <a:gd name="connsiteY5" fmla="*/ 6428628 h 6520983"/>
              <a:gd name="connsiteX6" fmla="*/ 548006 w 8482739"/>
              <a:gd name="connsiteY6" fmla="*/ 3023470 h 6520983"/>
              <a:gd name="connsiteX0" fmla="*/ 548006 w 8482739"/>
              <a:gd name="connsiteY0" fmla="*/ 3023470 h 6512154"/>
              <a:gd name="connsiteX1" fmla="*/ 5554767 w 8482739"/>
              <a:gd name="connsiteY1" fmla="*/ 10998 h 6512154"/>
              <a:gd name="connsiteX2" fmla="*/ 8401747 w 8482739"/>
              <a:gd name="connsiteY2" fmla="*/ 2159558 h 6512154"/>
              <a:gd name="connsiteX3" fmla="*/ 7173200 w 8482739"/>
              <a:gd name="connsiteY3" fmla="*/ 5087881 h 6512154"/>
              <a:gd name="connsiteX4" fmla="*/ 4006458 w 8482739"/>
              <a:gd name="connsiteY4" fmla="*/ 5480569 h 6512154"/>
              <a:gd name="connsiteX5" fmla="*/ 525567 w 8482739"/>
              <a:gd name="connsiteY5" fmla="*/ 6428628 h 6512154"/>
              <a:gd name="connsiteX6" fmla="*/ 548006 w 8482739"/>
              <a:gd name="connsiteY6" fmla="*/ 3023470 h 6512154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18373 w 8453106"/>
              <a:gd name="connsiteY0" fmla="*/ 2996278 h 6484962"/>
              <a:gd name="connsiteX1" fmla="*/ 5076349 w 8453106"/>
              <a:gd name="connsiteY1" fmla="*/ 635 h 6484962"/>
              <a:gd name="connsiteX2" fmla="*/ 8372114 w 8453106"/>
              <a:gd name="connsiteY2" fmla="*/ 2132366 h 6484962"/>
              <a:gd name="connsiteX3" fmla="*/ 7143567 w 8453106"/>
              <a:gd name="connsiteY3" fmla="*/ 5060689 h 6484962"/>
              <a:gd name="connsiteX4" fmla="*/ 3976825 w 8453106"/>
              <a:gd name="connsiteY4" fmla="*/ 5453377 h 6484962"/>
              <a:gd name="connsiteX5" fmla="*/ 495934 w 8453106"/>
              <a:gd name="connsiteY5" fmla="*/ 6401436 h 6484962"/>
              <a:gd name="connsiteX6" fmla="*/ 518373 w 8453106"/>
              <a:gd name="connsiteY6" fmla="*/ 2996278 h 6484962"/>
              <a:gd name="connsiteX0" fmla="*/ 518373 w 8453106"/>
              <a:gd name="connsiteY0" fmla="*/ 3005995 h 6494679"/>
              <a:gd name="connsiteX1" fmla="*/ 5076349 w 8453106"/>
              <a:gd name="connsiteY1" fmla="*/ 10352 h 6494679"/>
              <a:gd name="connsiteX2" fmla="*/ 8372114 w 8453106"/>
              <a:gd name="connsiteY2" fmla="*/ 2142083 h 6494679"/>
              <a:gd name="connsiteX3" fmla="*/ 7143567 w 8453106"/>
              <a:gd name="connsiteY3" fmla="*/ 5070406 h 6494679"/>
              <a:gd name="connsiteX4" fmla="*/ 3976825 w 8453106"/>
              <a:gd name="connsiteY4" fmla="*/ 5463094 h 6494679"/>
              <a:gd name="connsiteX5" fmla="*/ 495934 w 8453106"/>
              <a:gd name="connsiteY5" fmla="*/ 6411153 h 6494679"/>
              <a:gd name="connsiteX6" fmla="*/ 518373 w 8453106"/>
              <a:gd name="connsiteY6" fmla="*/ 3005995 h 6494679"/>
              <a:gd name="connsiteX0" fmla="*/ 518373 w 8453106"/>
              <a:gd name="connsiteY0" fmla="*/ 2996277 h 6484961"/>
              <a:gd name="connsiteX1" fmla="*/ 5076349 w 8453106"/>
              <a:gd name="connsiteY1" fmla="*/ 634 h 6484961"/>
              <a:gd name="connsiteX2" fmla="*/ 8372114 w 8453106"/>
              <a:gd name="connsiteY2" fmla="*/ 2132365 h 6484961"/>
              <a:gd name="connsiteX3" fmla="*/ 7143567 w 8453106"/>
              <a:gd name="connsiteY3" fmla="*/ 5060688 h 6484961"/>
              <a:gd name="connsiteX4" fmla="*/ 3976825 w 8453106"/>
              <a:gd name="connsiteY4" fmla="*/ 5453376 h 6484961"/>
              <a:gd name="connsiteX5" fmla="*/ 495934 w 8453106"/>
              <a:gd name="connsiteY5" fmla="*/ 6401435 h 6484961"/>
              <a:gd name="connsiteX6" fmla="*/ 518373 w 8453106"/>
              <a:gd name="connsiteY6" fmla="*/ 2996277 h 6484961"/>
              <a:gd name="connsiteX0" fmla="*/ 518373 w 8453106"/>
              <a:gd name="connsiteY0" fmla="*/ 2996277 h 6490454"/>
              <a:gd name="connsiteX1" fmla="*/ 5076349 w 8453106"/>
              <a:gd name="connsiteY1" fmla="*/ 634 h 6490454"/>
              <a:gd name="connsiteX2" fmla="*/ 8372114 w 8453106"/>
              <a:gd name="connsiteY2" fmla="*/ 2132365 h 6490454"/>
              <a:gd name="connsiteX3" fmla="*/ 7143567 w 8453106"/>
              <a:gd name="connsiteY3" fmla="*/ 5060688 h 6490454"/>
              <a:gd name="connsiteX4" fmla="*/ 5488670 w 8453106"/>
              <a:gd name="connsiteY4" fmla="*/ 5408499 h 6490454"/>
              <a:gd name="connsiteX5" fmla="*/ 3976825 w 8453106"/>
              <a:gd name="connsiteY5" fmla="*/ 5453376 h 6490454"/>
              <a:gd name="connsiteX6" fmla="*/ 495934 w 8453106"/>
              <a:gd name="connsiteY6" fmla="*/ 6401435 h 6490454"/>
              <a:gd name="connsiteX7" fmla="*/ 518373 w 8453106"/>
              <a:gd name="connsiteY7" fmla="*/ 2996277 h 6490454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696697"/>
              <a:gd name="connsiteX1" fmla="*/ 5076349 w 8453106"/>
              <a:gd name="connsiteY1" fmla="*/ 634 h 6696697"/>
              <a:gd name="connsiteX2" fmla="*/ 8372114 w 8453106"/>
              <a:gd name="connsiteY2" fmla="*/ 2132365 h 6696697"/>
              <a:gd name="connsiteX3" fmla="*/ 7143567 w 8453106"/>
              <a:gd name="connsiteY3" fmla="*/ 5060688 h 6696697"/>
              <a:gd name="connsiteX4" fmla="*/ 5488670 w 8453106"/>
              <a:gd name="connsiteY4" fmla="*/ 5318742 h 6696697"/>
              <a:gd name="connsiteX5" fmla="*/ 3976825 w 8453106"/>
              <a:gd name="connsiteY5" fmla="*/ 5453376 h 6696697"/>
              <a:gd name="connsiteX6" fmla="*/ 1415944 w 8453106"/>
              <a:gd name="connsiteY6" fmla="*/ 6412656 h 6696697"/>
              <a:gd name="connsiteX7" fmla="*/ 495934 w 8453106"/>
              <a:gd name="connsiteY7" fmla="*/ 6401435 h 6696697"/>
              <a:gd name="connsiteX8" fmla="*/ 518373 w 8453106"/>
              <a:gd name="connsiteY8" fmla="*/ 2996277 h 6696697"/>
              <a:gd name="connsiteX0" fmla="*/ 518373 w 8453106"/>
              <a:gd name="connsiteY0" fmla="*/ 2996277 h 6599794"/>
              <a:gd name="connsiteX1" fmla="*/ 5076349 w 8453106"/>
              <a:gd name="connsiteY1" fmla="*/ 634 h 6599794"/>
              <a:gd name="connsiteX2" fmla="*/ 8372114 w 8453106"/>
              <a:gd name="connsiteY2" fmla="*/ 2132365 h 6599794"/>
              <a:gd name="connsiteX3" fmla="*/ 7143567 w 8453106"/>
              <a:gd name="connsiteY3" fmla="*/ 5060688 h 6599794"/>
              <a:gd name="connsiteX4" fmla="*/ 5488670 w 8453106"/>
              <a:gd name="connsiteY4" fmla="*/ 5318742 h 6599794"/>
              <a:gd name="connsiteX5" fmla="*/ 3976825 w 8453106"/>
              <a:gd name="connsiteY5" fmla="*/ 5453376 h 6599794"/>
              <a:gd name="connsiteX6" fmla="*/ 1415944 w 8453106"/>
              <a:gd name="connsiteY6" fmla="*/ 6412656 h 6599794"/>
              <a:gd name="connsiteX7" fmla="*/ 495934 w 8453106"/>
              <a:gd name="connsiteY7" fmla="*/ 6401435 h 6599794"/>
              <a:gd name="connsiteX8" fmla="*/ 518373 w 8453106"/>
              <a:gd name="connsiteY8" fmla="*/ 2996277 h 6599794"/>
              <a:gd name="connsiteX0" fmla="*/ 568130 w 8502863"/>
              <a:gd name="connsiteY0" fmla="*/ 2996277 h 6481525"/>
              <a:gd name="connsiteX1" fmla="*/ 5126106 w 8502863"/>
              <a:gd name="connsiteY1" fmla="*/ 634 h 6481525"/>
              <a:gd name="connsiteX2" fmla="*/ 8421871 w 8502863"/>
              <a:gd name="connsiteY2" fmla="*/ 2132365 h 6481525"/>
              <a:gd name="connsiteX3" fmla="*/ 7193324 w 8502863"/>
              <a:gd name="connsiteY3" fmla="*/ 5060688 h 6481525"/>
              <a:gd name="connsiteX4" fmla="*/ 5538427 w 8502863"/>
              <a:gd name="connsiteY4" fmla="*/ 5318742 h 6481525"/>
              <a:gd name="connsiteX5" fmla="*/ 4026582 w 8502863"/>
              <a:gd name="connsiteY5" fmla="*/ 5453376 h 6481525"/>
              <a:gd name="connsiteX6" fmla="*/ 1465701 w 8502863"/>
              <a:gd name="connsiteY6" fmla="*/ 6412656 h 6481525"/>
              <a:gd name="connsiteX7" fmla="*/ 545691 w 8502863"/>
              <a:gd name="connsiteY7" fmla="*/ 6401435 h 6481525"/>
              <a:gd name="connsiteX8" fmla="*/ 568130 w 8502863"/>
              <a:gd name="connsiteY8" fmla="*/ 2996277 h 6481525"/>
              <a:gd name="connsiteX0" fmla="*/ 568130 w 8502863"/>
              <a:gd name="connsiteY0" fmla="*/ 2996277 h 6412656"/>
              <a:gd name="connsiteX1" fmla="*/ 5126106 w 8502863"/>
              <a:gd name="connsiteY1" fmla="*/ 634 h 6412656"/>
              <a:gd name="connsiteX2" fmla="*/ 8421871 w 8502863"/>
              <a:gd name="connsiteY2" fmla="*/ 2132365 h 6412656"/>
              <a:gd name="connsiteX3" fmla="*/ 7193324 w 8502863"/>
              <a:gd name="connsiteY3" fmla="*/ 5060688 h 6412656"/>
              <a:gd name="connsiteX4" fmla="*/ 5538427 w 8502863"/>
              <a:gd name="connsiteY4" fmla="*/ 5318742 h 6412656"/>
              <a:gd name="connsiteX5" fmla="*/ 4026582 w 8502863"/>
              <a:gd name="connsiteY5" fmla="*/ 5453376 h 6412656"/>
              <a:gd name="connsiteX6" fmla="*/ 1465701 w 8502863"/>
              <a:gd name="connsiteY6" fmla="*/ 6412656 h 6412656"/>
              <a:gd name="connsiteX7" fmla="*/ 545691 w 8502863"/>
              <a:gd name="connsiteY7" fmla="*/ 6401435 h 6412656"/>
              <a:gd name="connsiteX8" fmla="*/ 568130 w 8502863"/>
              <a:gd name="connsiteY8" fmla="*/ 2996277 h 6412656"/>
              <a:gd name="connsiteX0" fmla="*/ 382024 w 8316757"/>
              <a:gd name="connsiteY0" fmla="*/ 2996277 h 6412656"/>
              <a:gd name="connsiteX1" fmla="*/ 4940000 w 8316757"/>
              <a:gd name="connsiteY1" fmla="*/ 634 h 6412656"/>
              <a:gd name="connsiteX2" fmla="*/ 8235765 w 8316757"/>
              <a:gd name="connsiteY2" fmla="*/ 2132365 h 6412656"/>
              <a:gd name="connsiteX3" fmla="*/ 7007218 w 8316757"/>
              <a:gd name="connsiteY3" fmla="*/ 5060688 h 6412656"/>
              <a:gd name="connsiteX4" fmla="*/ 5352321 w 8316757"/>
              <a:gd name="connsiteY4" fmla="*/ 5318742 h 6412656"/>
              <a:gd name="connsiteX5" fmla="*/ 3840476 w 8316757"/>
              <a:gd name="connsiteY5" fmla="*/ 5453376 h 6412656"/>
              <a:gd name="connsiteX6" fmla="*/ 1279595 w 8316757"/>
              <a:gd name="connsiteY6" fmla="*/ 6412656 h 6412656"/>
              <a:gd name="connsiteX7" fmla="*/ 359585 w 8316757"/>
              <a:gd name="connsiteY7" fmla="*/ 6401435 h 6412656"/>
              <a:gd name="connsiteX8" fmla="*/ 382024 w 8316757"/>
              <a:gd name="connsiteY8" fmla="*/ 2996277 h 6412656"/>
              <a:gd name="connsiteX0" fmla="*/ 82594 w 8017327"/>
              <a:gd name="connsiteY0" fmla="*/ 2996277 h 6412656"/>
              <a:gd name="connsiteX1" fmla="*/ 4640570 w 8017327"/>
              <a:gd name="connsiteY1" fmla="*/ 634 h 6412656"/>
              <a:gd name="connsiteX2" fmla="*/ 7936335 w 8017327"/>
              <a:gd name="connsiteY2" fmla="*/ 2132365 h 6412656"/>
              <a:gd name="connsiteX3" fmla="*/ 6707788 w 8017327"/>
              <a:gd name="connsiteY3" fmla="*/ 5060688 h 6412656"/>
              <a:gd name="connsiteX4" fmla="*/ 5052891 w 8017327"/>
              <a:gd name="connsiteY4" fmla="*/ 5318742 h 6412656"/>
              <a:gd name="connsiteX5" fmla="*/ 3541046 w 8017327"/>
              <a:gd name="connsiteY5" fmla="*/ 5453376 h 6412656"/>
              <a:gd name="connsiteX6" fmla="*/ 980165 w 8017327"/>
              <a:gd name="connsiteY6" fmla="*/ 6412656 h 6412656"/>
              <a:gd name="connsiteX7" fmla="*/ 60155 w 8017327"/>
              <a:gd name="connsiteY7" fmla="*/ 6401435 h 6412656"/>
              <a:gd name="connsiteX8" fmla="*/ 82594 w 8017327"/>
              <a:gd name="connsiteY8" fmla="*/ 2996277 h 6412656"/>
              <a:gd name="connsiteX0" fmla="*/ 23964 w 7958697"/>
              <a:gd name="connsiteY0" fmla="*/ 2996277 h 6539638"/>
              <a:gd name="connsiteX1" fmla="*/ 4581940 w 7958697"/>
              <a:gd name="connsiteY1" fmla="*/ 634 h 6539638"/>
              <a:gd name="connsiteX2" fmla="*/ 7877705 w 7958697"/>
              <a:gd name="connsiteY2" fmla="*/ 2132365 h 6539638"/>
              <a:gd name="connsiteX3" fmla="*/ 6649158 w 7958697"/>
              <a:gd name="connsiteY3" fmla="*/ 5060688 h 6539638"/>
              <a:gd name="connsiteX4" fmla="*/ 4994261 w 7958697"/>
              <a:gd name="connsiteY4" fmla="*/ 5318742 h 6539638"/>
              <a:gd name="connsiteX5" fmla="*/ 3482416 w 7958697"/>
              <a:gd name="connsiteY5" fmla="*/ 5453376 h 6539638"/>
              <a:gd name="connsiteX6" fmla="*/ 921535 w 7958697"/>
              <a:gd name="connsiteY6" fmla="*/ 6412656 h 6539638"/>
              <a:gd name="connsiteX7" fmla="*/ 1525 w 7958697"/>
              <a:gd name="connsiteY7" fmla="*/ 6401435 h 6539638"/>
              <a:gd name="connsiteX8" fmla="*/ 23964 w 7958697"/>
              <a:gd name="connsiteY8" fmla="*/ 2996277 h 6539638"/>
              <a:gd name="connsiteX0" fmla="*/ 341607 w 8276340"/>
              <a:gd name="connsiteY0" fmla="*/ 2996277 h 6527461"/>
              <a:gd name="connsiteX1" fmla="*/ 4899583 w 8276340"/>
              <a:gd name="connsiteY1" fmla="*/ 634 h 6527461"/>
              <a:gd name="connsiteX2" fmla="*/ 8195348 w 8276340"/>
              <a:gd name="connsiteY2" fmla="*/ 2132365 h 6527461"/>
              <a:gd name="connsiteX3" fmla="*/ 6966801 w 8276340"/>
              <a:gd name="connsiteY3" fmla="*/ 5060688 h 6527461"/>
              <a:gd name="connsiteX4" fmla="*/ 5311904 w 8276340"/>
              <a:gd name="connsiteY4" fmla="*/ 5318742 h 6527461"/>
              <a:gd name="connsiteX5" fmla="*/ 3800059 w 8276340"/>
              <a:gd name="connsiteY5" fmla="*/ 5453376 h 6527461"/>
              <a:gd name="connsiteX6" fmla="*/ 1239178 w 8276340"/>
              <a:gd name="connsiteY6" fmla="*/ 6412656 h 6527461"/>
              <a:gd name="connsiteX7" fmla="*/ 335997 w 8276340"/>
              <a:gd name="connsiteY7" fmla="*/ 6384606 h 6527461"/>
              <a:gd name="connsiteX8" fmla="*/ 341607 w 8276340"/>
              <a:gd name="connsiteY8" fmla="*/ 2996277 h 6527461"/>
              <a:gd name="connsiteX0" fmla="*/ 340343 w 8275076"/>
              <a:gd name="connsiteY0" fmla="*/ 2996277 h 6527678"/>
              <a:gd name="connsiteX1" fmla="*/ 4898319 w 8275076"/>
              <a:gd name="connsiteY1" fmla="*/ 634 h 6527678"/>
              <a:gd name="connsiteX2" fmla="*/ 8194084 w 8275076"/>
              <a:gd name="connsiteY2" fmla="*/ 2132365 h 6527678"/>
              <a:gd name="connsiteX3" fmla="*/ 6965537 w 8275076"/>
              <a:gd name="connsiteY3" fmla="*/ 5060688 h 6527678"/>
              <a:gd name="connsiteX4" fmla="*/ 5310640 w 8275076"/>
              <a:gd name="connsiteY4" fmla="*/ 5318742 h 6527678"/>
              <a:gd name="connsiteX5" fmla="*/ 3798795 w 8275076"/>
              <a:gd name="connsiteY5" fmla="*/ 5453376 h 6527678"/>
              <a:gd name="connsiteX6" fmla="*/ 1237914 w 8275076"/>
              <a:gd name="connsiteY6" fmla="*/ 6412656 h 6527678"/>
              <a:gd name="connsiteX7" fmla="*/ 334733 w 8275076"/>
              <a:gd name="connsiteY7" fmla="*/ 6384606 h 6527678"/>
              <a:gd name="connsiteX8" fmla="*/ 340343 w 8275076"/>
              <a:gd name="connsiteY8" fmla="*/ 2996277 h 6527678"/>
              <a:gd name="connsiteX0" fmla="*/ 6788 w 7941521"/>
              <a:gd name="connsiteY0" fmla="*/ 2996277 h 6527678"/>
              <a:gd name="connsiteX1" fmla="*/ 4564764 w 7941521"/>
              <a:gd name="connsiteY1" fmla="*/ 634 h 6527678"/>
              <a:gd name="connsiteX2" fmla="*/ 7860529 w 7941521"/>
              <a:gd name="connsiteY2" fmla="*/ 2132365 h 6527678"/>
              <a:gd name="connsiteX3" fmla="*/ 6631982 w 7941521"/>
              <a:gd name="connsiteY3" fmla="*/ 5060688 h 6527678"/>
              <a:gd name="connsiteX4" fmla="*/ 4977085 w 7941521"/>
              <a:gd name="connsiteY4" fmla="*/ 5318742 h 6527678"/>
              <a:gd name="connsiteX5" fmla="*/ 3465240 w 7941521"/>
              <a:gd name="connsiteY5" fmla="*/ 5453376 h 6527678"/>
              <a:gd name="connsiteX6" fmla="*/ 904359 w 7941521"/>
              <a:gd name="connsiteY6" fmla="*/ 6412656 h 6527678"/>
              <a:gd name="connsiteX7" fmla="*/ 1178 w 7941521"/>
              <a:gd name="connsiteY7" fmla="*/ 6384606 h 6527678"/>
              <a:gd name="connsiteX8" fmla="*/ 6788 w 7941521"/>
              <a:gd name="connsiteY8" fmla="*/ 2996277 h 6527678"/>
              <a:gd name="connsiteX0" fmla="*/ 6788 w 7941521"/>
              <a:gd name="connsiteY0" fmla="*/ 3006772 h 6538173"/>
              <a:gd name="connsiteX1" fmla="*/ 4564764 w 7941521"/>
              <a:gd name="connsiteY1" fmla="*/ 11129 h 6538173"/>
              <a:gd name="connsiteX2" fmla="*/ 7860529 w 7941521"/>
              <a:gd name="connsiteY2" fmla="*/ 2142860 h 6538173"/>
              <a:gd name="connsiteX3" fmla="*/ 6631982 w 7941521"/>
              <a:gd name="connsiteY3" fmla="*/ 5071183 h 6538173"/>
              <a:gd name="connsiteX4" fmla="*/ 4977085 w 7941521"/>
              <a:gd name="connsiteY4" fmla="*/ 5329237 h 6538173"/>
              <a:gd name="connsiteX5" fmla="*/ 3465240 w 7941521"/>
              <a:gd name="connsiteY5" fmla="*/ 5463871 h 6538173"/>
              <a:gd name="connsiteX6" fmla="*/ 904359 w 7941521"/>
              <a:gd name="connsiteY6" fmla="*/ 6423151 h 6538173"/>
              <a:gd name="connsiteX7" fmla="*/ 1178 w 7941521"/>
              <a:gd name="connsiteY7" fmla="*/ 6395101 h 6538173"/>
              <a:gd name="connsiteX8" fmla="*/ 6788 w 7941521"/>
              <a:gd name="connsiteY8" fmla="*/ 3006772 h 6538173"/>
              <a:gd name="connsiteX0" fmla="*/ 6832 w 7941565"/>
              <a:gd name="connsiteY0" fmla="*/ 3006772 h 6538173"/>
              <a:gd name="connsiteX1" fmla="*/ 4564808 w 7941565"/>
              <a:gd name="connsiteY1" fmla="*/ 11129 h 6538173"/>
              <a:gd name="connsiteX2" fmla="*/ 7860573 w 7941565"/>
              <a:gd name="connsiteY2" fmla="*/ 2142860 h 6538173"/>
              <a:gd name="connsiteX3" fmla="*/ 6632026 w 7941565"/>
              <a:gd name="connsiteY3" fmla="*/ 5071183 h 6538173"/>
              <a:gd name="connsiteX4" fmla="*/ 4977129 w 7941565"/>
              <a:gd name="connsiteY4" fmla="*/ 5329237 h 6538173"/>
              <a:gd name="connsiteX5" fmla="*/ 3465284 w 7941565"/>
              <a:gd name="connsiteY5" fmla="*/ 5463871 h 6538173"/>
              <a:gd name="connsiteX6" fmla="*/ 904403 w 7941565"/>
              <a:gd name="connsiteY6" fmla="*/ 6423151 h 6538173"/>
              <a:gd name="connsiteX7" fmla="*/ 1222 w 7941565"/>
              <a:gd name="connsiteY7" fmla="*/ 6395101 h 6538173"/>
              <a:gd name="connsiteX8" fmla="*/ 6832 w 7941565"/>
              <a:gd name="connsiteY8" fmla="*/ 3006772 h 6538173"/>
              <a:gd name="connsiteX0" fmla="*/ 6821 w 7941554"/>
              <a:gd name="connsiteY0" fmla="*/ 3006772 h 6538173"/>
              <a:gd name="connsiteX1" fmla="*/ 4564797 w 7941554"/>
              <a:gd name="connsiteY1" fmla="*/ 11129 h 6538173"/>
              <a:gd name="connsiteX2" fmla="*/ 7860562 w 7941554"/>
              <a:gd name="connsiteY2" fmla="*/ 2142860 h 6538173"/>
              <a:gd name="connsiteX3" fmla="*/ 6632015 w 7941554"/>
              <a:gd name="connsiteY3" fmla="*/ 5071183 h 6538173"/>
              <a:gd name="connsiteX4" fmla="*/ 4977118 w 7941554"/>
              <a:gd name="connsiteY4" fmla="*/ 5329237 h 6538173"/>
              <a:gd name="connsiteX5" fmla="*/ 3465273 w 7941554"/>
              <a:gd name="connsiteY5" fmla="*/ 5463871 h 6538173"/>
              <a:gd name="connsiteX6" fmla="*/ 904392 w 7941554"/>
              <a:gd name="connsiteY6" fmla="*/ 6423151 h 6538173"/>
              <a:gd name="connsiteX7" fmla="*/ 1211 w 7941554"/>
              <a:gd name="connsiteY7" fmla="*/ 6395101 h 6538173"/>
              <a:gd name="connsiteX8" fmla="*/ 6821 w 7941554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324552 w 8259285"/>
              <a:gd name="connsiteY0" fmla="*/ 2995642 h 6527043"/>
              <a:gd name="connsiteX1" fmla="*/ 4669355 w 8259285"/>
              <a:gd name="connsiteY1" fmla="*/ 11219 h 6527043"/>
              <a:gd name="connsiteX2" fmla="*/ 8178293 w 8259285"/>
              <a:gd name="connsiteY2" fmla="*/ 2131730 h 6527043"/>
              <a:gd name="connsiteX3" fmla="*/ 6949746 w 8259285"/>
              <a:gd name="connsiteY3" fmla="*/ 5060053 h 6527043"/>
              <a:gd name="connsiteX4" fmla="*/ 5294849 w 8259285"/>
              <a:gd name="connsiteY4" fmla="*/ 5318107 h 6527043"/>
              <a:gd name="connsiteX5" fmla="*/ 3783004 w 8259285"/>
              <a:gd name="connsiteY5" fmla="*/ 5452741 h 6527043"/>
              <a:gd name="connsiteX6" fmla="*/ 1222123 w 8259285"/>
              <a:gd name="connsiteY6" fmla="*/ 6412021 h 6527043"/>
              <a:gd name="connsiteX7" fmla="*/ 318942 w 8259285"/>
              <a:gd name="connsiteY7" fmla="*/ 6383971 h 6527043"/>
              <a:gd name="connsiteX8" fmla="*/ 324552 w 8259285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72932"/>
              <a:gd name="connsiteY0" fmla="*/ 2995642 h 6527043"/>
              <a:gd name="connsiteX1" fmla="*/ 4358199 w 7972932"/>
              <a:gd name="connsiteY1" fmla="*/ 11219 h 6527043"/>
              <a:gd name="connsiteX2" fmla="*/ 7867137 w 7972932"/>
              <a:gd name="connsiteY2" fmla="*/ 2131730 h 6527043"/>
              <a:gd name="connsiteX3" fmla="*/ 6638590 w 7972932"/>
              <a:gd name="connsiteY3" fmla="*/ 5060053 h 6527043"/>
              <a:gd name="connsiteX4" fmla="*/ 5022962 w 7972932"/>
              <a:gd name="connsiteY4" fmla="*/ 5245179 h 6527043"/>
              <a:gd name="connsiteX5" fmla="*/ 3471848 w 7972932"/>
              <a:gd name="connsiteY5" fmla="*/ 5452741 h 6527043"/>
              <a:gd name="connsiteX6" fmla="*/ 910967 w 7972932"/>
              <a:gd name="connsiteY6" fmla="*/ 6412021 h 6527043"/>
              <a:gd name="connsiteX7" fmla="*/ 7786 w 7972932"/>
              <a:gd name="connsiteY7" fmla="*/ 6383971 h 6527043"/>
              <a:gd name="connsiteX8" fmla="*/ 13396 w 7972932"/>
              <a:gd name="connsiteY8" fmla="*/ 2995642 h 6527043"/>
              <a:gd name="connsiteX0" fmla="*/ 13396 w 7942336"/>
              <a:gd name="connsiteY0" fmla="*/ 2995642 h 6527043"/>
              <a:gd name="connsiteX1" fmla="*/ 4358199 w 7942336"/>
              <a:gd name="connsiteY1" fmla="*/ 11219 h 6527043"/>
              <a:gd name="connsiteX2" fmla="*/ 7867137 w 7942336"/>
              <a:gd name="connsiteY2" fmla="*/ 2131730 h 6527043"/>
              <a:gd name="connsiteX3" fmla="*/ 6638590 w 7942336"/>
              <a:gd name="connsiteY3" fmla="*/ 5060053 h 6527043"/>
              <a:gd name="connsiteX4" fmla="*/ 5022962 w 7942336"/>
              <a:gd name="connsiteY4" fmla="*/ 5245179 h 6527043"/>
              <a:gd name="connsiteX5" fmla="*/ 3471848 w 7942336"/>
              <a:gd name="connsiteY5" fmla="*/ 5452741 h 6527043"/>
              <a:gd name="connsiteX6" fmla="*/ 910967 w 7942336"/>
              <a:gd name="connsiteY6" fmla="*/ 6412021 h 6527043"/>
              <a:gd name="connsiteX7" fmla="*/ 7786 w 7942336"/>
              <a:gd name="connsiteY7" fmla="*/ 6383971 h 6527043"/>
              <a:gd name="connsiteX8" fmla="*/ 13396 w 7942336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6666"/>
              <a:gd name="connsiteY0" fmla="*/ 2995642 h 6527043"/>
              <a:gd name="connsiteX1" fmla="*/ 4358199 w 7926666"/>
              <a:gd name="connsiteY1" fmla="*/ 11219 h 6527043"/>
              <a:gd name="connsiteX2" fmla="*/ 7867137 w 7926666"/>
              <a:gd name="connsiteY2" fmla="*/ 2131730 h 6527043"/>
              <a:gd name="connsiteX3" fmla="*/ 6638590 w 7926666"/>
              <a:gd name="connsiteY3" fmla="*/ 5060053 h 6527043"/>
              <a:gd name="connsiteX4" fmla="*/ 5073450 w 7926666"/>
              <a:gd name="connsiteY4" fmla="*/ 5295668 h 6527043"/>
              <a:gd name="connsiteX5" fmla="*/ 3471848 w 7926666"/>
              <a:gd name="connsiteY5" fmla="*/ 5452741 h 6527043"/>
              <a:gd name="connsiteX6" fmla="*/ 910967 w 7926666"/>
              <a:gd name="connsiteY6" fmla="*/ 6412021 h 6527043"/>
              <a:gd name="connsiteX7" fmla="*/ 7786 w 7926666"/>
              <a:gd name="connsiteY7" fmla="*/ 6383971 h 6527043"/>
              <a:gd name="connsiteX8" fmla="*/ 13396 w 7926666"/>
              <a:gd name="connsiteY8" fmla="*/ 2995642 h 6527043"/>
              <a:gd name="connsiteX0" fmla="*/ 13396 w 7925081"/>
              <a:gd name="connsiteY0" fmla="*/ 2995642 h 6527043"/>
              <a:gd name="connsiteX1" fmla="*/ 4358199 w 7925081"/>
              <a:gd name="connsiteY1" fmla="*/ 11219 h 6527043"/>
              <a:gd name="connsiteX2" fmla="*/ 7867137 w 7925081"/>
              <a:gd name="connsiteY2" fmla="*/ 2131730 h 6527043"/>
              <a:gd name="connsiteX3" fmla="*/ 6638590 w 7925081"/>
              <a:gd name="connsiteY3" fmla="*/ 5060053 h 6527043"/>
              <a:gd name="connsiteX4" fmla="*/ 5073450 w 7925081"/>
              <a:gd name="connsiteY4" fmla="*/ 5295668 h 6527043"/>
              <a:gd name="connsiteX5" fmla="*/ 3471848 w 7925081"/>
              <a:gd name="connsiteY5" fmla="*/ 5452741 h 6527043"/>
              <a:gd name="connsiteX6" fmla="*/ 910967 w 7925081"/>
              <a:gd name="connsiteY6" fmla="*/ 6412021 h 6527043"/>
              <a:gd name="connsiteX7" fmla="*/ 7786 w 7925081"/>
              <a:gd name="connsiteY7" fmla="*/ 6383971 h 6527043"/>
              <a:gd name="connsiteX8" fmla="*/ 13396 w 7925081"/>
              <a:gd name="connsiteY8" fmla="*/ 2995642 h 6527043"/>
              <a:gd name="connsiteX0" fmla="*/ 13396 w 7925081"/>
              <a:gd name="connsiteY0" fmla="*/ 2998971 h 6530372"/>
              <a:gd name="connsiteX1" fmla="*/ 4358199 w 7925081"/>
              <a:gd name="connsiteY1" fmla="*/ 14548 h 6530372"/>
              <a:gd name="connsiteX2" fmla="*/ 7867137 w 7925081"/>
              <a:gd name="connsiteY2" fmla="*/ 2135059 h 6530372"/>
              <a:gd name="connsiteX3" fmla="*/ 6638590 w 7925081"/>
              <a:gd name="connsiteY3" fmla="*/ 5063382 h 6530372"/>
              <a:gd name="connsiteX4" fmla="*/ 5073450 w 7925081"/>
              <a:gd name="connsiteY4" fmla="*/ 5298997 h 6530372"/>
              <a:gd name="connsiteX5" fmla="*/ 3471848 w 7925081"/>
              <a:gd name="connsiteY5" fmla="*/ 5456070 h 6530372"/>
              <a:gd name="connsiteX6" fmla="*/ 910967 w 7925081"/>
              <a:gd name="connsiteY6" fmla="*/ 6415350 h 6530372"/>
              <a:gd name="connsiteX7" fmla="*/ 7786 w 7925081"/>
              <a:gd name="connsiteY7" fmla="*/ 6387300 h 6530372"/>
              <a:gd name="connsiteX8" fmla="*/ 13396 w 7925081"/>
              <a:gd name="connsiteY8" fmla="*/ 2998971 h 6530372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15350"/>
              <a:gd name="connsiteX1" fmla="*/ 4358841 w 7925723"/>
              <a:gd name="connsiteY1" fmla="*/ 14548 h 6415350"/>
              <a:gd name="connsiteX2" fmla="*/ 7867779 w 7925723"/>
              <a:gd name="connsiteY2" fmla="*/ 2135059 h 6415350"/>
              <a:gd name="connsiteX3" fmla="*/ 6639232 w 7925723"/>
              <a:gd name="connsiteY3" fmla="*/ 5063382 h 6415350"/>
              <a:gd name="connsiteX4" fmla="*/ 5074092 w 7925723"/>
              <a:gd name="connsiteY4" fmla="*/ 5298997 h 6415350"/>
              <a:gd name="connsiteX5" fmla="*/ 3472490 w 7925723"/>
              <a:gd name="connsiteY5" fmla="*/ 5456070 h 6415350"/>
              <a:gd name="connsiteX6" fmla="*/ 911609 w 7925723"/>
              <a:gd name="connsiteY6" fmla="*/ 6415350 h 6415350"/>
              <a:gd name="connsiteX7" fmla="*/ 8428 w 7925723"/>
              <a:gd name="connsiteY7" fmla="*/ 6387300 h 6415350"/>
              <a:gd name="connsiteX8" fmla="*/ 14038 w 7925723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7548 w 7919233"/>
              <a:gd name="connsiteY0" fmla="*/ 2998971 h 6415350"/>
              <a:gd name="connsiteX1" fmla="*/ 4352351 w 7919233"/>
              <a:gd name="connsiteY1" fmla="*/ 14548 h 6415350"/>
              <a:gd name="connsiteX2" fmla="*/ 7861289 w 7919233"/>
              <a:gd name="connsiteY2" fmla="*/ 2135059 h 6415350"/>
              <a:gd name="connsiteX3" fmla="*/ 6632742 w 7919233"/>
              <a:gd name="connsiteY3" fmla="*/ 5063382 h 6415350"/>
              <a:gd name="connsiteX4" fmla="*/ 5067602 w 7919233"/>
              <a:gd name="connsiteY4" fmla="*/ 5298997 h 6415350"/>
              <a:gd name="connsiteX5" fmla="*/ 3466000 w 7919233"/>
              <a:gd name="connsiteY5" fmla="*/ 5456070 h 6415350"/>
              <a:gd name="connsiteX6" fmla="*/ 905119 w 7919233"/>
              <a:gd name="connsiteY6" fmla="*/ 6415350 h 6415350"/>
              <a:gd name="connsiteX7" fmla="*/ 1938 w 7919233"/>
              <a:gd name="connsiteY7" fmla="*/ 6404130 h 6415350"/>
              <a:gd name="connsiteX8" fmla="*/ 7548 w 7919233"/>
              <a:gd name="connsiteY8" fmla="*/ 2998971 h 64153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31541 h 6432067"/>
              <a:gd name="connsiteX1" fmla="*/ 4352351 w 7919233"/>
              <a:gd name="connsiteY1" fmla="*/ 31265 h 6432067"/>
              <a:gd name="connsiteX2" fmla="*/ 7861289 w 7919233"/>
              <a:gd name="connsiteY2" fmla="*/ 2151776 h 6432067"/>
              <a:gd name="connsiteX3" fmla="*/ 6632742 w 7919233"/>
              <a:gd name="connsiteY3" fmla="*/ 5080099 h 6432067"/>
              <a:gd name="connsiteX4" fmla="*/ 5067602 w 7919233"/>
              <a:gd name="connsiteY4" fmla="*/ 5315714 h 6432067"/>
              <a:gd name="connsiteX5" fmla="*/ 3466000 w 7919233"/>
              <a:gd name="connsiteY5" fmla="*/ 5472787 h 6432067"/>
              <a:gd name="connsiteX6" fmla="*/ 905119 w 7919233"/>
              <a:gd name="connsiteY6" fmla="*/ 6432067 h 6432067"/>
              <a:gd name="connsiteX7" fmla="*/ 1938 w 7919233"/>
              <a:gd name="connsiteY7" fmla="*/ 6420847 h 6432067"/>
              <a:gd name="connsiteX8" fmla="*/ 7548 w 7919233"/>
              <a:gd name="connsiteY8" fmla="*/ 2931541 h 64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233" h="6432067">
                <a:moveTo>
                  <a:pt x="7548" y="2931541"/>
                </a:moveTo>
                <a:cubicBezTo>
                  <a:pt x="878472" y="1344898"/>
                  <a:pt x="3037784" y="200495"/>
                  <a:pt x="4352351" y="31265"/>
                </a:cubicBezTo>
                <a:cubicBezTo>
                  <a:pt x="6014727" y="-194063"/>
                  <a:pt x="7633623" y="827859"/>
                  <a:pt x="7861289" y="2151776"/>
                </a:cubicBezTo>
                <a:cubicBezTo>
                  <a:pt x="8189931" y="4109601"/>
                  <a:pt x="7031039" y="4866926"/>
                  <a:pt x="6632742" y="5080099"/>
                </a:cubicBezTo>
                <a:cubicBezTo>
                  <a:pt x="6234445" y="5293272"/>
                  <a:pt x="5500026" y="5289535"/>
                  <a:pt x="5067602" y="5315714"/>
                </a:cubicBezTo>
                <a:cubicBezTo>
                  <a:pt x="4635178" y="5341893"/>
                  <a:pt x="4159747" y="5286728"/>
                  <a:pt x="3466000" y="5472787"/>
                </a:cubicBezTo>
                <a:cubicBezTo>
                  <a:pt x="2772253" y="5658846"/>
                  <a:pt x="1485268" y="6274057"/>
                  <a:pt x="905119" y="6432067"/>
                </a:cubicBezTo>
                <a:lnTo>
                  <a:pt x="1938" y="6420847"/>
                </a:lnTo>
                <a:cubicBezTo>
                  <a:pt x="-3794" y="3702895"/>
                  <a:pt x="4743" y="4634120"/>
                  <a:pt x="7548" y="2931541"/>
                </a:cubicBez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344083" y="2142950"/>
            <a:ext cx="8304311" cy="253002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2995460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443640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443495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3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01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"/>
          <p:cNvSpPr>
            <a:spLocks noGrp="1"/>
          </p:cNvSpPr>
          <p:nvPr>
            <p:ph idx="15"/>
          </p:nvPr>
        </p:nvSpPr>
        <p:spPr>
          <a:xfrm>
            <a:off x="685800" y="3917050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"/>
          <p:cNvSpPr>
            <a:spLocks noGrp="1"/>
          </p:cNvSpPr>
          <p:nvPr>
            <p:ph idx="16"/>
          </p:nvPr>
        </p:nvSpPr>
        <p:spPr>
          <a:xfrm>
            <a:off x="6132133" y="3918514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073978" y="746106"/>
            <a:ext cx="4336388" cy="5374203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innehåll"/>
          <p:cNvSpPr>
            <a:spLocks noGrp="1"/>
          </p:cNvSpPr>
          <p:nvPr>
            <p:ph idx="11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vänster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094134" y="612952"/>
            <a:ext cx="5346700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bild"/>
          <p:cNvSpPr>
            <a:spLocks noGrp="1"/>
          </p:cNvSpPr>
          <p:nvPr>
            <p:ph type="pic" sz="quarter" idx="12"/>
          </p:nvPr>
        </p:nvSpPr>
        <p:spPr>
          <a:xfrm>
            <a:off x="781175" y="746107"/>
            <a:ext cx="4365085" cy="5329326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094135" y="2249764"/>
            <a:ext cx="5346700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6980724" y="1228033"/>
            <a:ext cx="4397673" cy="43987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6533761" y="1568731"/>
            <a:ext cx="2016313" cy="2016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 baseline="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Lägg till bild eller ikon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999603" y="3155516"/>
            <a:ext cx="2708846" cy="2709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Lägg till bild eller ikon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8713016" y="709654"/>
            <a:ext cx="2186864" cy="2187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Lägg till bild</a:t>
            </a:r>
            <a:br>
              <a:rPr lang="sv-SE"/>
            </a:br>
            <a:r>
              <a:rPr lang="sv-SE"/>
              <a:t>eller ikon</a:t>
            </a:r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akgrunds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Underrubrik"/>
          <p:cNvSpPr>
            <a:spLocks noGrp="1"/>
          </p:cNvSpPr>
          <p:nvPr>
            <p:ph type="subTitle" idx="11"/>
          </p:nvPr>
        </p:nvSpPr>
        <p:spPr>
          <a:xfrm>
            <a:off x="685798" y="3220701"/>
            <a:ext cx="5436706" cy="2227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1498776"/>
            <a:ext cx="5436706" cy="1531013"/>
          </a:xfrm>
        </p:spPr>
        <p:txBody>
          <a:bodyPr anchor="t">
            <a:no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"/>
          <p:cNvSpPr>
            <a:spLocks noGrp="1"/>
          </p:cNvSpPr>
          <p:nvPr>
            <p:ph type="body" idx="1"/>
          </p:nvPr>
        </p:nvSpPr>
        <p:spPr>
          <a:xfrm>
            <a:off x="685800" y="1639015"/>
            <a:ext cx="10668000" cy="4537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"/>
          <p:cNvSpPr>
            <a:spLocks noGrp="1"/>
          </p:cNvSpPr>
          <p:nvPr>
            <p:ph type="title"/>
          </p:nvPr>
        </p:nvSpPr>
        <p:spPr>
          <a:xfrm>
            <a:off x="685800" y="614974"/>
            <a:ext cx="10667999" cy="85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1238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80" r:id="rId4"/>
    <p:sldLayoutId id="2147483666" r:id="rId5"/>
    <p:sldLayoutId id="2147483669" r:id="rId6"/>
    <p:sldLayoutId id="2147483677" r:id="rId7"/>
    <p:sldLayoutId id="2147483678" r:id="rId8"/>
    <p:sldLayoutId id="2147483667" r:id="rId9"/>
    <p:sldLayoutId id="2147483662" r:id="rId10"/>
    <p:sldLayoutId id="2147483665" r:id="rId11"/>
    <p:sldLayoutId id="2147483663" r:id="rId12"/>
    <p:sldLayoutId id="2147483664" r:id="rId13"/>
    <p:sldLayoutId id="2147483651" r:id="rId14"/>
    <p:sldLayoutId id="2147483654" r:id="rId15"/>
    <p:sldLayoutId id="2147483660" r:id="rId16"/>
    <p:sldLayoutId id="2147483674" r:id="rId17"/>
    <p:sldLayoutId id="2147483679" r:id="rId18"/>
    <p:sldLayoutId id="2147483655" r:id="rId19"/>
    <p:sldLayoutId id="2147483661" r:id="rId20"/>
    <p:sldLayoutId id="2147483684" r:id="rId21"/>
    <p:sldLayoutId id="2147483682" r:id="rId22"/>
    <p:sldLayoutId id="2147483683" r:id="rId23"/>
  </p:sldLayoutIdLst>
  <p:transition spd="slow">
    <p:cover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 cap="none" spc="0">
          <a:ln>
            <a:noFill/>
          </a:ln>
          <a:solidFill>
            <a:srgbClr val="00706E"/>
          </a:solidFill>
          <a:effectLst/>
          <a:latin typeface="Open Sans Light" charset="0"/>
          <a:ea typeface="Open Sans Light" charset="0"/>
          <a:cs typeface="Open Sans Light" charset="0"/>
        </a:defRPr>
      </a:lvl1pPr>
    </p:titleStyle>
    <p:bodyStyle>
      <a:lvl1pPr marL="223200" indent="-223200" algn="l" defTabSz="914400" rtl="0" eaLnBrk="1" latinLnBrk="0" hangingPunct="1">
        <a:lnSpc>
          <a:spcPct val="120000"/>
        </a:lnSpc>
        <a:spcBef>
          <a:spcPts val="1000"/>
        </a:spcBef>
        <a:buClr>
          <a:srgbClr val="01A5A3"/>
        </a:buClr>
        <a:buSzPct val="100000"/>
        <a:buFont typeface="Arial" charset="0"/>
        <a:buChar char="•"/>
        <a:defRPr sz="20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1pPr>
      <a:lvl2pPr marL="468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8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2pPr>
      <a:lvl3pPr marL="720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6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3pPr>
      <a:lvl4pPr marL="9072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4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4pPr>
      <a:lvl5pPr marL="10980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2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nera.atlassian.net/wiki/spaces/OINK/overview?homepageId=559056362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4625428" y="4280093"/>
            <a:ext cx="6253422" cy="9047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>
                <a:latin typeface="Open Sans"/>
                <a:ea typeface="Open Sans"/>
                <a:cs typeface="Open Sans"/>
              </a:rPr>
              <a:t>Januari 2022</a:t>
            </a:r>
            <a:endParaRPr lang="sv-SE" dirty="0"/>
          </a:p>
          <a:p>
            <a:r>
              <a:rPr lang="sv-SE" dirty="0">
                <a:latin typeface="Open Sans"/>
                <a:ea typeface="Open Sans"/>
                <a:cs typeface="Open Sans"/>
              </a:rPr>
              <a:t>Marie Wilhelmsson</a:t>
            </a:r>
            <a:br>
              <a:rPr lang="sv-SE" dirty="0">
                <a:latin typeface="Open Sans"/>
                <a:ea typeface="Open Sans"/>
                <a:cs typeface="Open Sans"/>
              </a:rPr>
            </a:br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4746812" y="1117231"/>
            <a:ext cx="6343219" cy="2812144"/>
          </a:xfrm>
        </p:spPr>
        <p:txBody>
          <a:bodyPr/>
          <a:lstStyle/>
          <a:p>
            <a:r>
              <a:rPr lang="sv-SE" dirty="0">
                <a:latin typeface="Open Sans Light"/>
                <a:ea typeface="Open Sans Light"/>
                <a:cs typeface="Open Sans Light"/>
              </a:rPr>
              <a:t>Nyttokalkylering </a:t>
            </a:r>
            <a:br>
              <a:rPr lang="sv-SE" dirty="0">
                <a:latin typeface="Open Sans Light"/>
                <a:ea typeface="Open Sans Light"/>
                <a:cs typeface="Open Sans Light"/>
              </a:rPr>
            </a:br>
            <a:r>
              <a:rPr lang="sv-SE" dirty="0">
                <a:latin typeface="Open Sans Light"/>
                <a:ea typeface="Open Sans Light"/>
                <a:cs typeface="Open Sans Light"/>
              </a:rPr>
              <a:t>- Effekter och nyttor för förenklat utfärdande av SITHS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573559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C0BCFE-90D0-483E-AC4A-DEEBFFD6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Introduktion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DE7456-22DA-499F-BECF-C75B97650D7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3495" y="1883460"/>
            <a:ext cx="10779368" cy="4430805"/>
          </a:xfrm>
        </p:spPr>
        <p:txBody>
          <a:bodyPr/>
          <a:lstStyle/>
          <a:p>
            <a:r>
              <a:rPr lang="sv-SE" dirty="0" err="1"/>
              <a:t>Ineras</a:t>
            </a:r>
            <a:r>
              <a:rPr lang="sv-SE" dirty="0"/>
              <a:t> modell för nyttokalkyler</a:t>
            </a:r>
          </a:p>
          <a:p>
            <a:r>
              <a:rPr lang="sv-SE" dirty="0"/>
              <a:t>Nyttokalkyler görs nästan alltid vid nya uppdrag </a:t>
            </a:r>
          </a:p>
          <a:p>
            <a:r>
              <a:rPr lang="sv-SE" dirty="0"/>
              <a:t>Utbildning i nyttokalkylering under framtagande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D2A61A8-B457-4CC8-BE71-BD54F2C54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63" y="3999574"/>
            <a:ext cx="2005974" cy="162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72601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DB69F558-2867-4E49-AB76-69D03DE3A70F}"/>
              </a:ext>
            </a:extLst>
          </p:cNvPr>
          <p:cNvSpPr/>
          <p:nvPr/>
        </p:nvSpPr>
        <p:spPr>
          <a:xfrm>
            <a:off x="5366844" y="1946125"/>
            <a:ext cx="6450306" cy="4434999"/>
          </a:xfrm>
          <a:prstGeom prst="roundRect">
            <a:avLst>
              <a:gd name="adj" fmla="val 3916"/>
            </a:avLst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2CA9366-E7EB-4A6B-9C81-1A0EDCED73D4}"/>
              </a:ext>
            </a:extLst>
          </p:cNvPr>
          <p:cNvSpPr/>
          <p:nvPr/>
        </p:nvSpPr>
        <p:spPr>
          <a:xfrm>
            <a:off x="761743" y="798385"/>
            <a:ext cx="604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00706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Vad är en nyttokalkyl?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92F5FB65-D4D4-4EB5-9B76-2585C153EAD9}"/>
              </a:ext>
            </a:extLst>
          </p:cNvPr>
          <p:cNvSpPr txBox="1">
            <a:spLocks/>
          </p:cNvSpPr>
          <p:nvPr/>
        </p:nvSpPr>
        <p:spPr>
          <a:xfrm>
            <a:off x="761743" y="2057258"/>
            <a:ext cx="4191257" cy="419868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3200" indent="-223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  <a:defRPr sz="2000" kern="12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68000" indent="-223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1A5A3"/>
              </a:buClr>
              <a:buSzPct val="100000"/>
              <a:buFont typeface=".AppleSystemUIFont" charset="-120"/>
              <a:buChar char="-"/>
              <a:defRPr sz="1800" kern="12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720000" indent="-223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1A5A3"/>
              </a:buClr>
              <a:buSzPct val="100000"/>
              <a:buFont typeface=".AppleSystemUIFont" charset="-120"/>
              <a:buChar char="-"/>
              <a:defRPr sz="1600" kern="12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9072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1A5A3"/>
              </a:buClr>
              <a:buSzPct val="100000"/>
              <a:buFont typeface=".AppleSystemUIFont" charset="-120"/>
              <a:buChar char="-"/>
              <a:defRPr sz="1400" kern="12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0980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1A5A3"/>
              </a:buClr>
              <a:buSzPct val="100000"/>
              <a:buFont typeface=".AppleSystemUIFont" charset="-120"/>
              <a:buChar char="-"/>
              <a:defRPr sz="1200" kern="12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1A5A3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Värderar nyttor och kostnader med en förändring i pengar.</a:t>
            </a:r>
          </a:p>
          <a:p>
            <a:pPr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Finansiella nyttor</a:t>
            </a:r>
          </a:p>
          <a:p>
            <a:pPr>
              <a:defRPr/>
            </a:pPr>
            <a:r>
              <a:rPr lang="sv-SE" sz="1800" dirty="0">
                <a:latin typeface="Open Sans"/>
                <a:ea typeface="Open Sans"/>
                <a:cs typeface="Open Sans"/>
              </a:rPr>
              <a:t>Omfördelningsnyttor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1A5A3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Redovisar även nyttor som inte värderats i pengar. 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1A5A3"/>
              </a:buClr>
              <a:buSzPct val="100000"/>
              <a:buFont typeface="Arial" charset="0"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Open Sans"/>
              <a:ea typeface="Open Sans" charset="0"/>
              <a:cs typeface="Open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1A5A3"/>
              </a:buClr>
              <a:buSzPct val="100000"/>
              <a:buFont typeface="Arial" charset="0"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222885" marR="0" lvl="0" indent="-222885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1A5A3"/>
              </a:buClr>
              <a:buSzPct val="100000"/>
              <a:buFont typeface="Arial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47A25C1-45C0-4A89-BC59-FE0F589E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78" y="2057258"/>
            <a:ext cx="5810210" cy="4303668"/>
          </a:xfrm>
          <a:prstGeom prst="rect">
            <a:avLst/>
          </a:prstGeom>
        </p:spPr>
      </p:pic>
      <p:pic>
        <p:nvPicPr>
          <p:cNvPr id="6" name="Bildobjekt 5" descr="En bild som visar klocka&#10;&#10;Automatiskt genererad beskrivning">
            <a:extLst>
              <a:ext uri="{FF2B5EF4-FFF2-40B4-BE49-F238E27FC236}">
                <a16:creationId xmlns:a16="http://schemas.microsoft.com/office/drawing/2014/main" id="{F9023A66-FAC6-4087-A424-812579EB3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3" y="4853148"/>
            <a:ext cx="984285" cy="107603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88600CD-E224-4DE2-985A-6866F1272B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79" r="30647" b="69090"/>
          <a:stretch/>
        </p:blipFill>
        <p:spPr>
          <a:xfrm>
            <a:off x="2193995" y="4853149"/>
            <a:ext cx="1069981" cy="10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type="subTitle" idx="1"/>
          </p:nvPr>
        </p:nvSpPr>
        <p:spPr>
          <a:xfrm>
            <a:off x="1161678" y="2487044"/>
            <a:ext cx="4676524" cy="2286212"/>
          </a:xfrm>
        </p:spPr>
        <p:txBody>
          <a:bodyPr>
            <a:normAutofit/>
          </a:bodyPr>
          <a:lstStyle/>
          <a:p>
            <a:endParaRPr lang="sv-SE" sz="2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sv-SE" sz="1400" dirty="0"/>
              <a:t>Praktisk guide med steg-för-steg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sv-SE" sz="1400" dirty="0"/>
              <a:t>Kalkylfaktorer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sv-SE" sz="1400" dirty="0"/>
              <a:t>Excelmall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sv-SE" sz="1400" dirty="0"/>
              <a:t>Rapportmall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sv-SE" sz="1400" dirty="0"/>
              <a:t>Exempel på nyttokalkyler</a:t>
            </a:r>
            <a:endParaRPr lang="sv-SE" sz="5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61678" y="768305"/>
            <a:ext cx="5297754" cy="1692101"/>
          </a:xfrm>
        </p:spPr>
        <p:txBody>
          <a:bodyPr anchor="t">
            <a:normAutofit/>
          </a:bodyPr>
          <a:lstStyle/>
          <a:p>
            <a:pPr algn="l"/>
            <a:r>
              <a:rPr lang="sv-SE" dirty="0"/>
              <a:t>Ineras modell för nyttokalkyler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2F6AEE9-4FB4-41B4-BE3C-654D30DFEAFB}"/>
              </a:ext>
            </a:extLst>
          </p:cNvPr>
          <p:cNvSpPr txBox="1"/>
          <p:nvPr/>
        </p:nvSpPr>
        <p:spPr>
          <a:xfrm>
            <a:off x="1161678" y="4955163"/>
            <a:ext cx="3698421" cy="69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Allt material finns tillgängligt utan kostnad på sidan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 Light"/>
                <a:ea typeface="+mn-ea"/>
                <a:cs typeface="+mn-cs"/>
                <a:hlinkClick r:id="rId2"/>
              </a:rPr>
              <a:t>Öppen info: Nyttokalkyler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E11DD213-0C6A-457E-AF02-EB72C9046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755" y="691568"/>
            <a:ext cx="5039447" cy="46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33007"/>
      </p:ext>
    </p:extLst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487A1079-6C65-4646-A7B3-8FD563E9C56B}"/>
              </a:ext>
            </a:extLst>
          </p:cNvPr>
          <p:cNvGrpSpPr/>
          <p:nvPr/>
        </p:nvGrpSpPr>
        <p:grpSpPr>
          <a:xfrm>
            <a:off x="1439270" y="950243"/>
            <a:ext cx="2910289" cy="1540278"/>
            <a:chOff x="1344080" y="1587819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Rektangel: rundade hörn 3">
              <a:hlinkClick r:id="" action="ppaction://noaction"/>
              <a:extLst>
                <a:ext uri="{FF2B5EF4-FFF2-40B4-BE49-F238E27FC236}">
                  <a16:creationId xmlns:a16="http://schemas.microsoft.com/office/drawing/2014/main" id="{146C746B-97BA-4785-81AA-5FB3314B71C1}"/>
                </a:ext>
              </a:extLst>
            </p:cNvPr>
            <p:cNvSpPr/>
            <p:nvPr/>
          </p:nvSpPr>
          <p:spPr bwMode="auto">
            <a:xfrm>
              <a:off x="1344080" y="1587819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CF53F51-7766-4E79-A13A-3979CF935BD8}"/>
                </a:ext>
              </a:extLst>
            </p:cNvPr>
            <p:cNvSpPr/>
            <p:nvPr/>
          </p:nvSpPr>
          <p:spPr>
            <a:xfrm>
              <a:off x="1496649" y="2462223"/>
              <a:ext cx="1449051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342900" marR="0" lvl="0" indent="-34290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Formulera</a:t>
              </a:r>
            </a:p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alternativen</a:t>
              </a:r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A7753455-E371-415E-B97C-44B63A837312}"/>
              </a:ext>
            </a:extLst>
          </p:cNvPr>
          <p:cNvGrpSpPr/>
          <p:nvPr/>
        </p:nvGrpSpPr>
        <p:grpSpPr>
          <a:xfrm>
            <a:off x="4535991" y="950243"/>
            <a:ext cx="2910289" cy="1540278"/>
            <a:chOff x="4414438" y="1587819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Rektangel: rundade hörn 6">
              <a:hlinkClick r:id="" action="ppaction://noaction"/>
              <a:extLst>
                <a:ext uri="{FF2B5EF4-FFF2-40B4-BE49-F238E27FC236}">
                  <a16:creationId xmlns:a16="http://schemas.microsoft.com/office/drawing/2014/main" id="{225E92DB-E311-43AA-B93E-22ABEC1ABF6B}"/>
                </a:ext>
              </a:extLst>
            </p:cNvPr>
            <p:cNvSpPr/>
            <p:nvPr/>
          </p:nvSpPr>
          <p:spPr bwMode="auto">
            <a:xfrm>
              <a:off x="4414438" y="1587819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A67D1B08-02C4-4B18-BC7C-92613CFD0051}"/>
                </a:ext>
              </a:extLst>
            </p:cNvPr>
            <p:cNvSpPr/>
            <p:nvPr/>
          </p:nvSpPr>
          <p:spPr>
            <a:xfrm>
              <a:off x="4495968" y="2462223"/>
              <a:ext cx="1094787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2. Hitta </a:t>
              </a:r>
            </a:p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effekterna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7D04CE8A-248D-4892-8F9A-D2A64DF8E920}"/>
              </a:ext>
            </a:extLst>
          </p:cNvPr>
          <p:cNvGrpSpPr/>
          <p:nvPr/>
        </p:nvGrpSpPr>
        <p:grpSpPr>
          <a:xfrm>
            <a:off x="7579985" y="950243"/>
            <a:ext cx="2910289" cy="1540278"/>
            <a:chOff x="7484795" y="1587819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Rektangel: rundade hörn 9">
              <a:hlinkClick r:id="" action="ppaction://noaction"/>
              <a:extLst>
                <a:ext uri="{FF2B5EF4-FFF2-40B4-BE49-F238E27FC236}">
                  <a16:creationId xmlns:a16="http://schemas.microsoft.com/office/drawing/2014/main" id="{3EABE05A-1FAE-42E1-B198-E9F4BDBADEF9}"/>
                </a:ext>
              </a:extLst>
            </p:cNvPr>
            <p:cNvSpPr/>
            <p:nvPr/>
          </p:nvSpPr>
          <p:spPr bwMode="auto">
            <a:xfrm>
              <a:off x="7484795" y="1587819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F00A6C85-6FFA-4E01-8EAB-A2105E343A3F}"/>
                </a:ext>
              </a:extLst>
            </p:cNvPr>
            <p:cNvSpPr/>
            <p:nvPr/>
          </p:nvSpPr>
          <p:spPr>
            <a:xfrm>
              <a:off x="7688387" y="2462223"/>
              <a:ext cx="2126608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3. Rita en effektkedja </a:t>
              </a:r>
            </a:p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och hitta nyttorna</a:t>
              </a: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DA435945-59CB-46D3-953A-BB03D920A582}"/>
              </a:ext>
            </a:extLst>
          </p:cNvPr>
          <p:cNvGrpSpPr/>
          <p:nvPr/>
        </p:nvGrpSpPr>
        <p:grpSpPr>
          <a:xfrm>
            <a:off x="1439265" y="2695360"/>
            <a:ext cx="2910289" cy="1540278"/>
            <a:chOff x="1344075" y="3332936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ktangel: rundade hörn 12">
              <a:hlinkClick r:id="" action="ppaction://noaction"/>
              <a:extLst>
                <a:ext uri="{FF2B5EF4-FFF2-40B4-BE49-F238E27FC236}">
                  <a16:creationId xmlns:a16="http://schemas.microsoft.com/office/drawing/2014/main" id="{DC6EB647-B886-4A64-ADD8-24A3E0541443}"/>
                </a:ext>
              </a:extLst>
            </p:cNvPr>
            <p:cNvSpPr/>
            <p:nvPr/>
          </p:nvSpPr>
          <p:spPr bwMode="auto">
            <a:xfrm>
              <a:off x="1344075" y="3332936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F2B4FCB2-DD4F-49DD-B151-4573DCAD4A99}"/>
                </a:ext>
              </a:extLst>
            </p:cNvPr>
            <p:cNvSpPr/>
            <p:nvPr/>
          </p:nvSpPr>
          <p:spPr>
            <a:xfrm>
              <a:off x="1439270" y="4153240"/>
              <a:ext cx="183699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4. Beskriv nyttor och risker</a:t>
              </a:r>
            </a:p>
          </p:txBody>
        </p: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52F02DFD-4A41-4570-9436-D406031C7AFC}"/>
                </a:ext>
              </a:extLst>
            </p:cNvPr>
            <p:cNvGrpSpPr/>
            <p:nvPr/>
          </p:nvGrpSpPr>
          <p:grpSpPr>
            <a:xfrm rot="908149">
              <a:off x="2982975" y="3596357"/>
              <a:ext cx="905430" cy="564724"/>
              <a:chOff x="3108161" y="7069853"/>
              <a:chExt cx="1357444" cy="799194"/>
            </a:xfrm>
            <a:grpFill/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5A12F802-AA3F-4335-95B3-84B5A39924C6}"/>
                  </a:ext>
                </a:extLst>
              </p:cNvPr>
              <p:cNvSpPr/>
              <p:nvPr/>
            </p:nvSpPr>
            <p:spPr bwMode="auto">
              <a:xfrm>
                <a:off x="3108161" y="7069853"/>
                <a:ext cx="1357444" cy="799193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100" b="0" i="0" u="none" strike="noStrike" kern="1200" cap="none" spc="0" normalizeH="0" baseline="0" noProof="0" err="1">
                  <a:ln>
                    <a:noFill/>
                  </a:ln>
                  <a:solidFill>
                    <a:srgbClr val="33302F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Grupp 16">
                <a:extLst>
                  <a:ext uri="{FF2B5EF4-FFF2-40B4-BE49-F238E27FC236}">
                    <a16:creationId xmlns:a16="http://schemas.microsoft.com/office/drawing/2014/main" id="{1CB94C09-36AB-4AD9-93F6-BF2D5F01873E}"/>
                  </a:ext>
                </a:extLst>
              </p:cNvPr>
              <p:cNvGrpSpPr/>
              <p:nvPr/>
            </p:nvGrpSpPr>
            <p:grpSpPr>
              <a:xfrm>
                <a:off x="3159869" y="7069853"/>
                <a:ext cx="1229712" cy="799194"/>
                <a:chOff x="2566031" y="2844886"/>
                <a:chExt cx="1229712" cy="799194"/>
              </a:xfrm>
              <a:grpFill/>
            </p:grpSpPr>
            <p:pic>
              <p:nvPicPr>
                <p:cNvPr id="18" name="Bildobjekt 17" descr="En bild som visar skjorta&#10;&#10;Automatiskt genererad beskrivning">
                  <a:extLst>
                    <a:ext uri="{FF2B5EF4-FFF2-40B4-BE49-F238E27FC236}">
                      <a16:creationId xmlns:a16="http://schemas.microsoft.com/office/drawing/2014/main" id="{AE383E44-6390-4AFE-869F-BD23610815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6031" y="2844886"/>
                  <a:ext cx="599103" cy="7991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  <p:pic>
              <p:nvPicPr>
                <p:cNvPr id="19" name="Bildobjekt 18" descr="En bild som visar klocka, ritning&#10;&#10;Automatiskt genererad beskrivning">
                  <a:extLst>
                    <a:ext uri="{FF2B5EF4-FFF2-40B4-BE49-F238E27FC236}">
                      <a16:creationId xmlns:a16="http://schemas.microsoft.com/office/drawing/2014/main" id="{30D43A2F-1C6C-4BA3-9D2B-E7801B538C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556" t="46377" r="4220" b="18977"/>
                <a:stretch/>
              </p:blipFill>
              <p:spPr>
                <a:xfrm>
                  <a:off x="3159439" y="3068425"/>
                  <a:ext cx="636304" cy="4108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</p:grpSp>
        </p:grp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EA7D773D-893F-45FE-8E2F-BC34C256ABD8}"/>
              </a:ext>
            </a:extLst>
          </p:cNvPr>
          <p:cNvGrpSpPr/>
          <p:nvPr/>
        </p:nvGrpSpPr>
        <p:grpSpPr>
          <a:xfrm>
            <a:off x="4509626" y="2695360"/>
            <a:ext cx="2910289" cy="1540278"/>
            <a:chOff x="4414436" y="3332936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1" name="Rektangel: rundade hörn 20">
              <a:hlinkClick r:id="" action="ppaction://noaction"/>
              <a:extLst>
                <a:ext uri="{FF2B5EF4-FFF2-40B4-BE49-F238E27FC236}">
                  <a16:creationId xmlns:a16="http://schemas.microsoft.com/office/drawing/2014/main" id="{29D8D904-AD67-4129-8773-2BFF2A33916F}"/>
                </a:ext>
              </a:extLst>
            </p:cNvPr>
            <p:cNvSpPr/>
            <p:nvPr/>
          </p:nvSpPr>
          <p:spPr bwMode="auto">
            <a:xfrm>
              <a:off x="4414436" y="3332936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D479076E-2FBB-4459-AC46-AAD8F192F895}"/>
                </a:ext>
              </a:extLst>
            </p:cNvPr>
            <p:cNvSpPr/>
            <p:nvPr/>
          </p:nvSpPr>
          <p:spPr>
            <a:xfrm>
              <a:off x="4573865" y="4153240"/>
              <a:ext cx="1468619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5. Sortera nyttorna</a:t>
              </a: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DD017091-D271-4F58-A520-8D89B23A251D}"/>
              </a:ext>
            </a:extLst>
          </p:cNvPr>
          <p:cNvGrpSpPr/>
          <p:nvPr/>
        </p:nvGrpSpPr>
        <p:grpSpPr>
          <a:xfrm>
            <a:off x="1439266" y="4440477"/>
            <a:ext cx="2910289" cy="1540278"/>
            <a:chOff x="1344076" y="5078053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4" name="Rektangel: rundade hörn 23">
              <a:hlinkClick r:id="" action="ppaction://noaction"/>
              <a:extLst>
                <a:ext uri="{FF2B5EF4-FFF2-40B4-BE49-F238E27FC236}">
                  <a16:creationId xmlns:a16="http://schemas.microsoft.com/office/drawing/2014/main" id="{9825422D-3DA9-4700-9C09-3C8180537940}"/>
                </a:ext>
              </a:extLst>
            </p:cNvPr>
            <p:cNvSpPr/>
            <p:nvPr/>
          </p:nvSpPr>
          <p:spPr bwMode="auto">
            <a:xfrm>
              <a:off x="1344076" y="5078053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2861BD43-ABCB-40F9-AF08-6D71AEB27DD7}"/>
                </a:ext>
              </a:extLst>
            </p:cNvPr>
            <p:cNvSpPr/>
            <p:nvPr/>
          </p:nvSpPr>
          <p:spPr>
            <a:xfrm>
              <a:off x="1445469" y="5858037"/>
              <a:ext cx="2046277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7. Samla data för nyttor och kostnader</a:t>
              </a:r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6C2EA7D3-4F09-4A74-98B0-116C3DF75F9D}"/>
              </a:ext>
            </a:extLst>
          </p:cNvPr>
          <p:cNvGrpSpPr/>
          <p:nvPr/>
        </p:nvGrpSpPr>
        <p:grpSpPr>
          <a:xfrm>
            <a:off x="4509627" y="4440477"/>
            <a:ext cx="2910289" cy="1540278"/>
            <a:chOff x="4414437" y="5078053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" name="Rektangel: rundade hörn 26">
              <a:hlinkClick r:id="" action="ppaction://noaction"/>
              <a:extLst>
                <a:ext uri="{FF2B5EF4-FFF2-40B4-BE49-F238E27FC236}">
                  <a16:creationId xmlns:a16="http://schemas.microsoft.com/office/drawing/2014/main" id="{E7C02BA0-9C23-4276-A859-B4404FD9E67E}"/>
                </a:ext>
              </a:extLst>
            </p:cNvPr>
            <p:cNvSpPr/>
            <p:nvPr/>
          </p:nvSpPr>
          <p:spPr bwMode="auto">
            <a:xfrm>
              <a:off x="4414437" y="5078053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FA169E46-6E2E-4363-A252-4F7AAC3E81C8}"/>
                </a:ext>
              </a:extLst>
            </p:cNvPr>
            <p:cNvSpPr/>
            <p:nvPr/>
          </p:nvSpPr>
          <p:spPr>
            <a:xfrm>
              <a:off x="4551763" y="5858037"/>
              <a:ext cx="195452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8. Räkna</a:t>
              </a:r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C39B9934-F3BE-4556-89FC-E2544BA672A7}"/>
              </a:ext>
            </a:extLst>
          </p:cNvPr>
          <p:cNvGrpSpPr/>
          <p:nvPr/>
        </p:nvGrpSpPr>
        <p:grpSpPr>
          <a:xfrm>
            <a:off x="7579984" y="4440477"/>
            <a:ext cx="2910289" cy="1540278"/>
            <a:chOff x="7484794" y="5078053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0" name="Rektangel: rundade hörn 29">
              <a:hlinkClick r:id="" action="ppaction://noaction"/>
              <a:extLst>
                <a:ext uri="{FF2B5EF4-FFF2-40B4-BE49-F238E27FC236}">
                  <a16:creationId xmlns:a16="http://schemas.microsoft.com/office/drawing/2014/main" id="{26739CAF-B6C8-4F17-8709-FBB73E777BCB}"/>
                </a:ext>
              </a:extLst>
            </p:cNvPr>
            <p:cNvSpPr/>
            <p:nvPr/>
          </p:nvSpPr>
          <p:spPr bwMode="auto">
            <a:xfrm>
              <a:off x="7484794" y="5078053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B9BF92A4-3BAB-4062-9361-62FD6F2BD2C9}"/>
                </a:ext>
              </a:extLst>
            </p:cNvPr>
            <p:cNvSpPr/>
            <p:nvPr/>
          </p:nvSpPr>
          <p:spPr>
            <a:xfrm>
              <a:off x="7688387" y="5858037"/>
              <a:ext cx="1697603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/>
                </a:rPr>
                <a:t>9.Dokumentera</a:t>
              </a:r>
              <a:endParaRPr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Arial"/>
              </a:endParaRPr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AE1DD88B-71BE-4F1B-B4FF-5A5AF5728977}"/>
              </a:ext>
            </a:extLst>
          </p:cNvPr>
          <p:cNvGrpSpPr/>
          <p:nvPr/>
        </p:nvGrpSpPr>
        <p:grpSpPr>
          <a:xfrm>
            <a:off x="7579983" y="2695360"/>
            <a:ext cx="2910289" cy="1540278"/>
            <a:chOff x="7484793" y="3332936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3" name="Rektangel: rundade hörn 32">
              <a:hlinkClick r:id="" action="ppaction://noaction"/>
              <a:extLst>
                <a:ext uri="{FF2B5EF4-FFF2-40B4-BE49-F238E27FC236}">
                  <a16:creationId xmlns:a16="http://schemas.microsoft.com/office/drawing/2014/main" id="{92F1009A-3F88-478E-8FE3-2F0ABE567F66}"/>
                </a:ext>
              </a:extLst>
            </p:cNvPr>
            <p:cNvSpPr/>
            <p:nvPr/>
          </p:nvSpPr>
          <p:spPr bwMode="auto">
            <a:xfrm>
              <a:off x="7484793" y="3332936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0A5F30D0-3665-4A5C-A6D1-016507F21827}"/>
                </a:ext>
              </a:extLst>
            </p:cNvPr>
            <p:cNvSpPr/>
            <p:nvPr/>
          </p:nvSpPr>
          <p:spPr>
            <a:xfrm>
              <a:off x="7619875" y="4153240"/>
              <a:ext cx="1366432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6. Formulera frågor</a:t>
              </a:r>
            </a:p>
          </p:txBody>
        </p:sp>
      </p:grpSp>
      <p:pic>
        <p:nvPicPr>
          <p:cNvPr id="35" name="Bildobjekt 34" descr="En bild som visar klocka&#10;&#10;Automatiskt genererad beskrivning">
            <a:hlinkClick r:id="" action="ppaction://noaction"/>
            <a:extLst>
              <a:ext uri="{FF2B5EF4-FFF2-40B4-BE49-F238E27FC236}">
                <a16:creationId xmlns:a16="http://schemas.microsoft.com/office/drawing/2014/main" id="{E464D875-E87A-4CFA-83D1-76C8520FE6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8" t="66908" r="25057"/>
          <a:stretch/>
        </p:blipFill>
        <p:spPr>
          <a:xfrm>
            <a:off x="8170253" y="1110615"/>
            <a:ext cx="1464867" cy="733787"/>
          </a:xfrm>
          <a:prstGeom prst="rect">
            <a:avLst/>
          </a:prstGeom>
        </p:spPr>
      </p:pic>
      <p:sp>
        <p:nvSpPr>
          <p:cNvPr id="36" name="AutoShape 2">
            <a:extLst>
              <a:ext uri="{FF2B5EF4-FFF2-40B4-BE49-F238E27FC236}">
                <a16:creationId xmlns:a16="http://schemas.microsoft.com/office/drawing/2014/main" id="{8001C242-E2E0-49BD-AA3F-10820160D1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8790" y="26390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utoShape 6">
            <a:extLst>
              <a:ext uri="{FF2B5EF4-FFF2-40B4-BE49-F238E27FC236}">
                <a16:creationId xmlns:a16="http://schemas.microsoft.com/office/drawing/2014/main" id="{EB36E34E-EDE1-4132-82BA-C07E0AF917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Bildobjekt 37">
            <a:extLst>
              <a:ext uri="{FF2B5EF4-FFF2-40B4-BE49-F238E27FC236}">
                <a16:creationId xmlns:a16="http://schemas.microsoft.com/office/drawing/2014/main" id="{5FA4F5B7-496D-4952-A809-2C26B0097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8420" y="2943824"/>
            <a:ext cx="533400" cy="876300"/>
          </a:xfrm>
          <a:prstGeom prst="rect">
            <a:avLst/>
          </a:prstGeom>
        </p:spPr>
      </p:pic>
      <p:sp>
        <p:nvSpPr>
          <p:cNvPr id="39" name="AutoShape 8">
            <a:extLst>
              <a:ext uri="{FF2B5EF4-FFF2-40B4-BE49-F238E27FC236}">
                <a16:creationId xmlns:a16="http://schemas.microsoft.com/office/drawing/2014/main" id="{9AB5370A-D817-4789-908F-B7B59BFB3D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00EEAC6C-BF96-4FE1-B220-9C07178D8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922" y="4720814"/>
            <a:ext cx="955810" cy="928206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63E0B568-33AF-404A-9D43-696413926B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8415" y="4550582"/>
            <a:ext cx="961008" cy="740321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80934B3D-BB34-4CBD-958A-F0E001D630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6952" y="4548644"/>
            <a:ext cx="1298927" cy="904200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5EAC65C5-AD70-4A71-8C5B-F04E707536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7628" y="1049407"/>
            <a:ext cx="1307949" cy="1211658"/>
          </a:xfrm>
          <a:prstGeom prst="rect">
            <a:avLst/>
          </a:prstGeom>
        </p:spPr>
      </p:pic>
      <p:pic>
        <p:nvPicPr>
          <p:cNvPr id="44" name="Bildobjekt 43" descr="En bild som visar text&#10;&#10;Automatiskt genererad beskrivning">
            <a:extLst>
              <a:ext uri="{FF2B5EF4-FFF2-40B4-BE49-F238E27FC236}">
                <a16:creationId xmlns:a16="http://schemas.microsoft.com/office/drawing/2014/main" id="{F217B260-7D9F-4291-A852-9FB5CC5ABD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1710" y="1126126"/>
            <a:ext cx="954192" cy="932206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02F35976-13CE-41A5-9BA3-97672FB2D6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0432" y="2722567"/>
            <a:ext cx="859909" cy="942066"/>
          </a:xfrm>
          <a:prstGeom prst="rect">
            <a:avLst/>
          </a:prstGeom>
        </p:spPr>
      </p:pic>
      <p:sp>
        <p:nvSpPr>
          <p:cNvPr id="48" name="Båge 47">
            <a:extLst>
              <a:ext uri="{FF2B5EF4-FFF2-40B4-BE49-F238E27FC236}">
                <a16:creationId xmlns:a16="http://schemas.microsoft.com/office/drawing/2014/main" id="{82C71540-8963-4526-8DF6-23C673AD1EDD}"/>
              </a:ext>
            </a:extLst>
          </p:cNvPr>
          <p:cNvSpPr/>
          <p:nvPr/>
        </p:nvSpPr>
        <p:spPr>
          <a:xfrm rot="16200000">
            <a:off x="10567936" y="5410413"/>
            <a:ext cx="3248128" cy="2910289"/>
          </a:xfrm>
          <a:prstGeom prst="arc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Bildobjekt 48">
            <a:hlinkClick r:id="" action="ppaction://noaction"/>
            <a:extLst>
              <a:ext uri="{FF2B5EF4-FFF2-40B4-BE49-F238E27FC236}">
                <a16:creationId xmlns:a16="http://schemas.microsoft.com/office/drawing/2014/main" id="{B0631938-C652-41EA-AAC0-36AD00155B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443" y="5805236"/>
            <a:ext cx="1553246" cy="8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1F0B3FE2-12BD-4779-9BC8-F72CEF525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9342">
            <a:off x="11535352" y="5386278"/>
            <a:ext cx="595064" cy="34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82640"/>
      </p:ext>
    </p:extLst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9D81A4-4483-4996-B28F-8EB34CFD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Open Sans Light"/>
                <a:ea typeface="Open Sans Light"/>
                <a:cs typeface="Open Sans Light"/>
              </a:rPr>
              <a:t>Kalkyler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A19193-9E7F-43BC-8366-BDFD885C40F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22885" indent="-222885"/>
            <a:r>
              <a:rPr lang="sv-SE" b="1" dirty="0">
                <a:latin typeface="Open Sans"/>
                <a:ea typeface="Open Sans"/>
                <a:cs typeface="Open Sans"/>
              </a:rPr>
              <a:t>Jämför två alternativ för varje kalkyl</a:t>
            </a:r>
            <a:endParaRPr lang="sv-SE" dirty="0">
              <a:latin typeface="Open Sans"/>
              <a:ea typeface="Open Sans"/>
              <a:cs typeface="Open Sans"/>
            </a:endParaRPr>
          </a:p>
          <a:p>
            <a:pPr marL="467995" lvl="1" indent="-222885">
              <a:buFont typeface=".AppleSystemUIFont" charset="0"/>
              <a:buChar char="-"/>
            </a:pPr>
            <a:r>
              <a:rPr lang="sv-SE" dirty="0">
                <a:latin typeface="Open Sans"/>
                <a:ea typeface="Open Sans"/>
                <a:cs typeface="Open Sans"/>
              </a:rPr>
              <a:t>Alternativ 1 är utgångsläget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pPr marL="467995" lvl="1" indent="-222885">
              <a:buFont typeface=".AppleSystemUIFont" charset="0"/>
              <a:buChar char="-"/>
            </a:pPr>
            <a:r>
              <a:rPr lang="sv-SE" dirty="0">
                <a:latin typeface="Open Sans"/>
                <a:ea typeface="Open Sans"/>
                <a:cs typeface="Open Sans"/>
              </a:rPr>
              <a:t>Alternativ 2 är önskat läge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pPr marL="222885" indent="-222885"/>
            <a:r>
              <a:rPr lang="sv-SE" b="1" dirty="0">
                <a:latin typeface="Open Sans"/>
                <a:ea typeface="Open Sans"/>
                <a:cs typeface="Open Sans"/>
              </a:rPr>
              <a:t>Vi tar fram fyra olika kalkyler för förenklat utfärdande SITHS behov</a:t>
            </a:r>
            <a:endParaRPr lang="sv-SE" dirty="0"/>
          </a:p>
          <a:p>
            <a:pPr marL="467995" lvl="1" indent="-222885"/>
            <a:r>
              <a:rPr lang="sv-SE" dirty="0">
                <a:latin typeface="Open Sans"/>
                <a:ea typeface="Open Sans"/>
                <a:cs typeface="Open Sans"/>
              </a:rPr>
              <a:t>Två kalkyler som beräknar förändringen förenklat utfärdande föreslår</a:t>
            </a:r>
          </a:p>
          <a:p>
            <a:pPr marL="467995" lvl="1" indent="-222885"/>
            <a:r>
              <a:rPr lang="sv-SE" dirty="0">
                <a:latin typeface="Open Sans"/>
                <a:ea typeface="Open Sans"/>
                <a:cs typeface="Open Sans"/>
              </a:rPr>
              <a:t>Två kalkyler som beräknar förändringen för vidimering lokalt eller centralt</a:t>
            </a:r>
          </a:p>
          <a:p>
            <a:pPr marL="222885" indent="-222885">
              <a:buFont typeface="Arial" charset="-120"/>
              <a:buChar char="•"/>
            </a:pPr>
            <a:r>
              <a:rPr lang="sv-SE" dirty="0">
                <a:latin typeface="Open Sans"/>
                <a:ea typeface="Open Sans"/>
                <a:cs typeface="Open Sans"/>
              </a:rPr>
              <a:t>Exempel</a:t>
            </a:r>
          </a:p>
          <a:p>
            <a:pPr marL="467995" lvl="1" indent="-222885"/>
            <a:r>
              <a:rPr lang="sv-SE" dirty="0">
                <a:latin typeface="Open Sans"/>
                <a:ea typeface="Open Sans"/>
                <a:cs typeface="Open Sans"/>
              </a:rPr>
              <a:t>En Region</a:t>
            </a:r>
          </a:p>
          <a:p>
            <a:pPr marL="467995" lvl="1" indent="-222885"/>
            <a:r>
              <a:rPr lang="sv-SE" dirty="0">
                <a:latin typeface="Open Sans"/>
                <a:ea typeface="Open Sans"/>
                <a:cs typeface="Open Sans"/>
              </a:rPr>
              <a:t>En kommun</a:t>
            </a:r>
          </a:p>
          <a:p>
            <a:pPr marL="342900" indent="-342900"/>
            <a:r>
              <a:rPr lang="sv-SE" b="1" dirty="0">
                <a:latin typeface="Open Sans"/>
                <a:ea typeface="Open Sans"/>
                <a:cs typeface="Open Sans"/>
              </a:rPr>
              <a:t>Deltagare</a:t>
            </a:r>
          </a:p>
          <a:p>
            <a:pPr marL="588010" lvl="1" indent="-342900"/>
            <a:r>
              <a:rPr lang="sv-SE" dirty="0">
                <a:latin typeface="Open Sans"/>
                <a:ea typeface="Open Sans"/>
                <a:cs typeface="Open Sans"/>
              </a:rPr>
              <a:t>Representation från nytt utfärdande (Inera) </a:t>
            </a:r>
          </a:p>
          <a:p>
            <a:pPr marL="588010" lvl="1" indent="-342900"/>
            <a:r>
              <a:rPr lang="sv-SE" dirty="0">
                <a:latin typeface="Open Sans"/>
                <a:ea typeface="Open Sans"/>
                <a:cs typeface="Open Sans"/>
              </a:rPr>
              <a:t>Regioner (5st)</a:t>
            </a:r>
          </a:p>
          <a:p>
            <a:pPr marL="588010" lvl="1" indent="-342900"/>
            <a:r>
              <a:rPr lang="sv-SE" dirty="0">
                <a:latin typeface="Open Sans"/>
                <a:ea typeface="Open Sans"/>
                <a:cs typeface="Open Sans"/>
              </a:rPr>
              <a:t>Kommuner (3st)</a:t>
            </a:r>
          </a:p>
          <a:p>
            <a:pPr marL="467995" lvl="1" indent="-222885"/>
            <a:endParaRPr lang="sv-SE" dirty="0"/>
          </a:p>
          <a:p>
            <a:pPr marL="467995" lvl="1" indent="-222885"/>
            <a:endParaRPr lang="sv-SE" dirty="0"/>
          </a:p>
          <a:p>
            <a:pPr marL="222885" indent="-222885"/>
            <a:endParaRPr lang="sv-SE" b="1" dirty="0"/>
          </a:p>
          <a:p>
            <a:pPr marL="222885" indent="-222885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3368308"/>
      </p:ext>
    </p:extLst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Office-tema">
  <a:themeElements>
    <a:clrScheme name="Inera">
      <a:dk1>
        <a:srgbClr val="33302F"/>
      </a:dk1>
      <a:lt1>
        <a:srgbClr val="FFFFFF"/>
      </a:lt1>
      <a:dk2>
        <a:srgbClr val="33302F"/>
      </a:dk2>
      <a:lt2>
        <a:srgbClr val="EFE9E4"/>
      </a:lt2>
      <a:accent1>
        <a:srgbClr val="00706D"/>
      </a:accent1>
      <a:accent2>
        <a:srgbClr val="41C0C1"/>
      </a:accent2>
      <a:accent3>
        <a:srgbClr val="EC7F21"/>
      </a:accent3>
      <a:accent4>
        <a:srgbClr val="FABC46"/>
      </a:accent4>
      <a:accent5>
        <a:srgbClr val="7B6856"/>
      </a:accent5>
      <a:accent6>
        <a:srgbClr val="A1958A"/>
      </a:accent6>
      <a:hlink>
        <a:srgbClr val="00A4A3"/>
      </a:hlink>
      <a:folHlink>
        <a:srgbClr val="A195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Inera_PPT_v04-Mall.potx  -  Skrivskyddad" id="{DF427BC7-A412-48E8-AFD4-25EC7AAC5A10}" vid="{A8E99C60-70E8-4263-9EE5-CC1F5B5EA8F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213F65DE095849B6368F09A3CC8A51" ma:contentTypeVersion="9" ma:contentTypeDescription="Skapa ett nytt dokument." ma:contentTypeScope="" ma:versionID="d38a89b31d193e8bdb36fab496614772">
  <xsd:schema xmlns:xsd="http://www.w3.org/2001/XMLSchema" xmlns:xs="http://www.w3.org/2001/XMLSchema" xmlns:p="http://schemas.microsoft.com/office/2006/metadata/properties" xmlns:ns2="44997dcb-e912-4675-8d6f-241b582b457d" xmlns:ns3="7db58897-4918-4304-a58a-e740f66b0e48" targetNamespace="http://schemas.microsoft.com/office/2006/metadata/properties" ma:root="true" ma:fieldsID="e14e9e3e095fa05c2a4ab310dfeb23bf" ns2:_="" ns3:_="">
    <xsd:import namespace="44997dcb-e912-4675-8d6f-241b582b457d"/>
    <xsd:import namespace="7db58897-4918-4304-a58a-e740f66b0e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97dcb-e912-4675-8d6f-241b582b45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58897-4918-4304-a58a-e740f66b0e4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C94D02-5B98-4891-AAD3-E92976A71B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9C50E7-6B3C-4E02-8E3A-754FCA618DF3}">
  <ds:schemaRefs>
    <ds:schemaRef ds:uri="44997dcb-e912-4675-8d6f-241b582b457d"/>
    <ds:schemaRef ds:uri="7db58897-4918-4304-a58a-e740f66b0e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A1352AB-44D4-4C9C-B306-53555550FCD1}">
  <ds:schemaRefs>
    <ds:schemaRef ds:uri="0cfe5720-6fbe-4e19-8586-30dc457771f2"/>
    <ds:schemaRef ds:uri="a3dbd74f-9669-45c7-8780-8b089f552f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Inera_PPT_v04-Mall</Template>
  <TotalTime>0</TotalTime>
  <Words>449</Words>
  <Application>Microsoft Office PowerPoint</Application>
  <PresentationFormat>Bredbild</PresentationFormat>
  <Paragraphs>57</Paragraphs>
  <Slides>6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Office-tema</vt:lpstr>
      <vt:lpstr>Nyttokalkylering  - Effekter och nyttor för förenklat utfärdande av SITHS</vt:lpstr>
      <vt:lpstr>Introduktion</vt:lpstr>
      <vt:lpstr>PowerPoint-presentation</vt:lpstr>
      <vt:lpstr>Ineras modell för nyttokalkyler</vt:lpstr>
      <vt:lpstr>PowerPoint-presentation</vt:lpstr>
      <vt:lpstr>Kalkyler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Walkenström Maria</dc:creator>
  <cp:keywords/>
  <dc:description/>
  <cp:lastModifiedBy>Wilhelmsson Marie</cp:lastModifiedBy>
  <cp:revision>244</cp:revision>
  <dcterms:created xsi:type="dcterms:W3CDTF">2021-06-01T07:33:35Z</dcterms:created>
  <dcterms:modified xsi:type="dcterms:W3CDTF">2022-01-27T07:07:24Z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0x0101005E213F65DE095849B6368F09A3CC8A51</vt:lpwstr>
  </property>
</Properties>
</file>