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  <p:sldMasterId id="2147484410" r:id="rId2"/>
    <p:sldMasterId id="2147484427" r:id="rId3"/>
    <p:sldMasterId id="2147484444" r:id="rId4"/>
    <p:sldMasterId id="2147484461" r:id="rId5"/>
    <p:sldMasterId id="2147484478" r:id="rId6"/>
    <p:sldMasterId id="2147484495" r:id="rId7"/>
    <p:sldMasterId id="2147484512" r:id="rId8"/>
  </p:sldMasterIdLst>
  <p:notesMasterIdLst>
    <p:notesMasterId r:id="rId16"/>
  </p:notesMasterIdLst>
  <p:handoutMasterIdLst>
    <p:handoutMasterId r:id="rId17"/>
  </p:handoutMasterIdLst>
  <p:sldIdLst>
    <p:sldId id="263" r:id="rId9"/>
    <p:sldId id="261" r:id="rId10"/>
    <p:sldId id="264" r:id="rId11"/>
    <p:sldId id="266" r:id="rId12"/>
    <p:sldId id="267" r:id="rId13"/>
    <p:sldId id="268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0844" autoAdjust="0"/>
  </p:normalViewPr>
  <p:slideViewPr>
    <p:cSldViewPr snapToGrid="0">
      <p:cViewPr varScale="1">
        <p:scale>
          <a:sx n="105" d="100"/>
          <a:sy n="105" d="100"/>
        </p:scale>
        <p:origin x="72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2022-01-27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2022-01-27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2022-01-27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513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2022-01-27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4536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2022-01-27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128" y="2659185"/>
            <a:ext cx="9816998" cy="1349829"/>
          </a:xfrm>
        </p:spPr>
        <p:txBody>
          <a:bodyPr/>
          <a:lstStyle/>
          <a:p>
            <a:pPr algn="ctr"/>
            <a:r>
              <a:rPr lang="sv-SE" dirty="0"/>
              <a:t>Mobilt SITHS eID</a:t>
            </a:r>
            <a:br>
              <a:rPr lang="sv-SE" dirty="0"/>
            </a:br>
            <a:r>
              <a:rPr lang="sv-SE" dirty="0"/>
              <a:t> 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Lena Revertimini</a:t>
            </a:r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001" y="432245"/>
            <a:ext cx="8435472" cy="736959"/>
          </a:xfrm>
        </p:spPr>
        <p:txBody>
          <a:bodyPr/>
          <a:lstStyle/>
          <a:p>
            <a:r>
              <a:rPr lang="sv-SE" dirty="0"/>
              <a:t>Göteborgs Stad – en kommun i Sverige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800" b="1" dirty="0"/>
              <a:t>580 000 invånare</a:t>
            </a:r>
          </a:p>
          <a:p>
            <a:endParaRPr lang="sv-SE" dirty="0"/>
          </a:p>
        </p:txBody>
      </p:sp>
      <p:pic>
        <p:nvPicPr>
          <p:cNvPr id="1028" name="Picture 4" descr="Människor Grupp Befolkning - Gratis bilder på Pixabay">
            <a:extLst>
              <a:ext uri="{FF2B5EF4-FFF2-40B4-BE49-F238E27FC236}">
                <a16:creationId xmlns:a16="http://schemas.microsoft.com/office/drawing/2014/main" id="{E3B6B950-5583-4286-8869-F7C38EC4D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188" y="1059656"/>
            <a:ext cx="7108031" cy="473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82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31107C-D039-4F6F-A3D9-E1949A63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Arbetat mobilt inom Välfärd sen 2018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0B88633-42B3-48BE-BE48-A2762B382580}"/>
              </a:ext>
            </a:extLst>
          </p:cNvPr>
          <p:cNvSpPr txBox="1"/>
          <p:nvPr/>
        </p:nvSpPr>
        <p:spPr>
          <a:xfrm>
            <a:off x="905257" y="1792224"/>
            <a:ext cx="44897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b="1" dirty="0"/>
              <a:t>Hemtjänst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b="1" dirty="0"/>
              <a:t>Funktionsstöd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B6341E44-DB63-4B5D-9317-7BB1CBA098AD}"/>
              </a:ext>
            </a:extLst>
          </p:cNvPr>
          <p:cNvSpPr txBox="1"/>
          <p:nvPr/>
        </p:nvSpPr>
        <p:spPr>
          <a:xfrm>
            <a:off x="6096000" y="4539211"/>
            <a:ext cx="3726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Mobiltelefon med </a:t>
            </a:r>
            <a:r>
              <a:rPr lang="sv-SE" b="1" dirty="0" err="1"/>
              <a:t>Tactivoskal</a:t>
            </a:r>
            <a:endParaRPr lang="sv-SE" b="1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2EBCE8C-3BD7-45F4-B8EE-AE71D1E4E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016" y="1006180"/>
            <a:ext cx="2688336" cy="358444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2345F404-A9F0-4A71-9BD2-49C04207CCF6}"/>
              </a:ext>
            </a:extLst>
          </p:cNvPr>
          <p:cNvSpPr txBox="1"/>
          <p:nvPr/>
        </p:nvSpPr>
        <p:spPr>
          <a:xfrm>
            <a:off x="1357662" y="3680782"/>
            <a:ext cx="459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Idag har vi ca 5000 mobiltelefoner som vi använder för mobilt arbetssätt 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8440A026-1E80-4D5B-97A1-6BB0D0639E72}"/>
              </a:ext>
            </a:extLst>
          </p:cNvPr>
          <p:cNvSpPr txBox="1"/>
          <p:nvPr/>
        </p:nvSpPr>
        <p:spPr>
          <a:xfrm>
            <a:off x="1357662" y="5120640"/>
            <a:ext cx="4738338" cy="1055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32">
              <a:lnSpc>
                <a:spcPct val="110000"/>
              </a:lnSpc>
              <a:spcAft>
                <a:spcPts val="300"/>
              </a:spcAft>
            </a:pPr>
            <a:r>
              <a:rPr lang="sv-SE" sz="1800" b="1" dirty="0"/>
              <a:t>Varje medarbetare har sin egen telefon</a:t>
            </a:r>
          </a:p>
          <a:p>
            <a:pPr defTabSz="914332">
              <a:lnSpc>
                <a:spcPct val="110000"/>
              </a:lnSpc>
              <a:spcAft>
                <a:spcPts val="300"/>
              </a:spcAft>
            </a:pPr>
            <a:r>
              <a:rPr lang="sv-SE" sz="1800" b="1" dirty="0"/>
              <a:t>Vikarier får vikarietelefoner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557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AFB8E9-CCA7-41AC-A40C-B927D145D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Startat upp införandet Mobilt SITHS eID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2C2B7DD-55EE-4E00-8E5F-E95B95D0EB3F}"/>
              </a:ext>
            </a:extLst>
          </p:cNvPr>
          <p:cNvSpPr txBox="1"/>
          <p:nvPr/>
        </p:nvSpPr>
        <p:spPr>
          <a:xfrm>
            <a:off x="667512" y="1271016"/>
            <a:ext cx="1002182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Vi har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Utsett en projektledare och en tekniskt ansvarig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Gjort en förstudie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Identifierat vilka tjänster som har beroende till NetID </a:t>
            </a:r>
            <a:r>
              <a:rPr lang="sv-SE" sz="2400" dirty="0" err="1"/>
              <a:t>enterprise</a:t>
            </a:r>
            <a:endParaRPr lang="sv-SE" sz="2400" dirty="0"/>
          </a:p>
          <a:p>
            <a:endParaRPr lang="sv-SE" sz="2400" dirty="0"/>
          </a:p>
          <a:p>
            <a:r>
              <a:rPr lang="sv-SE" sz="2400" dirty="0"/>
              <a:t>Vi är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I teststadiet</a:t>
            </a:r>
          </a:p>
          <a:p>
            <a:endParaRPr lang="sv-SE" sz="2400" dirty="0"/>
          </a:p>
          <a:p>
            <a:r>
              <a:rPr lang="sv-SE" sz="2400" dirty="0"/>
              <a:t>Vi kommer snart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Starta upp införandet av Mobilt SITHS eID i verksamheterna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Införandeplan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Utbilda medarbetarna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6714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F7DEF352-4C32-491F-9EFC-BAB6BD9240EC}"/>
              </a:ext>
            </a:extLst>
          </p:cNvPr>
          <p:cNvSpPr txBox="1"/>
          <p:nvPr/>
        </p:nvSpPr>
        <p:spPr>
          <a:xfrm>
            <a:off x="772595" y="1435608"/>
            <a:ext cx="894283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/>
              <a:t>Schema för medarbetaren och insatser för brukaren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/>
              <a:t>dagsplanering/schema i mobilen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/>
              <a:t>ändringar i schemat uppdateras direkt i mobilen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/>
              <a:t>checka in och ut hos brukaren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/>
              <a:t>dokumentera på plats hos brukaren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/>
              <a:t>Social dokumentation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/>
              <a:t>daganteckningar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000" dirty="0"/>
              <a:t>utförande dokumentation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/>
              <a:t>Tidsbokning för skolhälsovården</a:t>
            </a:r>
          </a:p>
          <a:p>
            <a:endParaRPr lang="sv-SE" sz="2400" b="1" dirty="0"/>
          </a:p>
          <a:p>
            <a:endParaRPr lang="sv-SE" sz="2400" b="1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07C03FD-D520-4135-B9B3-C786C72CB9B2}"/>
              </a:ext>
            </a:extLst>
          </p:cNvPr>
          <p:cNvSpPr txBox="1"/>
          <p:nvPr/>
        </p:nvSpPr>
        <p:spPr>
          <a:xfrm>
            <a:off x="1133856" y="320040"/>
            <a:ext cx="7443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Vi har startat med applikationer som hanterar</a:t>
            </a:r>
          </a:p>
        </p:txBody>
      </p:sp>
    </p:spTree>
    <p:extLst>
      <p:ext uri="{BB962C8B-B14F-4D97-AF65-F5344CB8AC3E}">
        <p14:creationId xmlns:p14="http://schemas.microsoft.com/office/powerpoint/2010/main" val="3740421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08D5A-376D-4E02-AB28-B8C37BD85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b="1" kern="0" spc="0" baseline="0">
                <a:latin typeface="+mj-lt"/>
                <a:ea typeface="+mj-ea"/>
                <a:cs typeface="+mj-cs"/>
              </a:rPr>
              <a:t>Mobilt arbetssätt har skapat ett mervärde!</a:t>
            </a:r>
          </a:p>
        </p:txBody>
      </p:sp>
      <p:pic>
        <p:nvPicPr>
          <p:cNvPr id="5" name="Bildobjekt 4" descr="Mobiltelefon_1.pdf">
            <a:extLst>
              <a:ext uri="{FF2B5EF4-FFF2-40B4-BE49-F238E27FC236}">
                <a16:creationId xmlns:a16="http://schemas.microsoft.com/office/drawing/2014/main" id="{1A68E342-DFD0-41A9-AB8C-0593D0D989A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3" b="1311"/>
          <a:stretch/>
        </p:blipFill>
        <p:spPr bwMode="auto">
          <a:xfrm>
            <a:off x="407988" y="1736729"/>
            <a:ext cx="4937010" cy="368368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94508DDA-3BC0-4D94-856A-F016B9B5F34B}"/>
              </a:ext>
            </a:extLst>
          </p:cNvPr>
          <p:cNvSpPr txBox="1"/>
          <p:nvPr/>
        </p:nvSpPr>
        <p:spPr>
          <a:xfrm>
            <a:off x="6379250" y="1736729"/>
            <a:ext cx="5400000" cy="41767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85750" indent="-285750" defTabSz="914332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Enklare att kommunicera mellan medarbetare och chefer</a:t>
            </a:r>
          </a:p>
          <a:p>
            <a:pPr marL="285750" indent="-285750" defTabSz="914332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Enklare för medarbetare att hålla sig uppdaterad ang vad som händer på förvaltningen</a:t>
            </a:r>
          </a:p>
          <a:p>
            <a:pPr marL="285750" indent="-285750" defTabSz="914332">
              <a:lnSpc>
                <a:spcPct val="11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1640559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DAD27-E3F8-408B-A998-F2688550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Kontakt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4FCA14-D569-4621-9ECA-81A823936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Lena Revertimini</a:t>
            </a:r>
          </a:p>
          <a:p>
            <a:r>
              <a:rPr lang="sv-SE" dirty="0"/>
              <a:t>lena.revertimini@intraservice.goteborg.se</a:t>
            </a:r>
          </a:p>
          <a:p>
            <a:r>
              <a:rPr lang="sv-SE" dirty="0"/>
              <a:t>Intraservice,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BEFC9357-EA3A-416B-AF88-BD006C65C46B}" vid="{D1069F4F-F55A-4AE5-9450-5D06986756E0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BEFC9357-EA3A-416B-AF88-BD006C65C46B}" vid="{C6E7D1F3-323F-449C-8891-B14BDFBCD95E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BEFC9357-EA3A-416B-AF88-BD006C65C46B}" vid="{9D6B7242-388E-4D52-AC20-B29C65104C0C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BEFC9357-EA3A-416B-AF88-BD006C65C46B}" vid="{660F87B0-D292-478C-9F59-554F637119EA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BEFC9357-EA3A-416B-AF88-BD006C65C46B}" vid="{93FE6D71-02EF-4DDF-BA5A-E1F7B7748B66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BEFC9357-EA3A-416B-AF88-BD006C65C46B}" vid="{ADC79D8E-3717-4DC0-83EA-61DEFFC779F9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BEFC9357-EA3A-416B-AF88-BD006C65C46B}" vid="{FD57701C-5D0B-4368-87ED-F5B1F5C774AD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BEFC9357-EA3A-416B-AF88-BD006C65C46B}" vid="{0422458B-5406-4742-B1DB-26CC7CF8118E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</Words>
  <Application>Microsoft Office PowerPoint</Application>
  <PresentationFormat>Bredbild</PresentationFormat>
  <Paragraphs>50</Paragraphs>
  <Slides>7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7</vt:i4>
      </vt:variant>
    </vt:vector>
  </HeadingPairs>
  <TitlesOfParts>
    <vt:vector size="19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Mobilt SITHS eID  </vt:lpstr>
      <vt:lpstr>Göteborgs Stad – en kommun i Sverige</vt:lpstr>
      <vt:lpstr>Arbetat mobilt inom Välfärd sen 2018</vt:lpstr>
      <vt:lpstr>Startat upp införandet Mobilt SITHS eID</vt:lpstr>
      <vt:lpstr>PowerPoint-presentation</vt:lpstr>
      <vt:lpstr>Mobilt arbetssätt har skapat ett mervärde!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lena.revertimini@intraservice.goteborg.se</dc:creator>
  <cp:lastModifiedBy>Lena Revertimini</cp:lastModifiedBy>
  <cp:revision>36</cp:revision>
  <dcterms:created xsi:type="dcterms:W3CDTF">2021-09-14T11:56:32Z</dcterms:created>
  <dcterms:modified xsi:type="dcterms:W3CDTF">2022-01-27T07:17:19Z</dcterms:modified>
</cp:coreProperties>
</file>