
<file path=[Content_Types].xml><?xml version="1.0" encoding="utf-8"?>
<Types xmlns="http://schemas.openxmlformats.org/package/2006/content-types">
  <Default Extension="jpeg" ContentType="image/jpeg"/>
  <Default Extension="jpg" ContentType="image/pn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13"/>
  </p:notesMasterIdLst>
  <p:handoutMasterIdLst>
    <p:handoutMasterId r:id="rId14"/>
  </p:handoutMasterIdLst>
  <p:sldIdLst>
    <p:sldId id="262" r:id="rId5"/>
    <p:sldId id="263" r:id="rId6"/>
    <p:sldId id="272" r:id="rId7"/>
    <p:sldId id="276" r:id="rId8"/>
    <p:sldId id="277" r:id="rId9"/>
    <p:sldId id="267" r:id="rId10"/>
    <p:sldId id="278" r:id="rId11"/>
    <p:sldId id="274" r:id="rId12"/>
  </p:sldIdLst>
  <p:sldSz cx="12192000" cy="6858000"/>
  <p:notesSz cx="6867525" cy="99949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hrndal Maria" initials="EM" lastIdx="7" clrIdx="0">
    <p:extLst>
      <p:ext uri="{19B8F6BF-5375-455C-9EA6-DF929625EA0E}">
        <p15:presenceInfo xmlns:p15="http://schemas.microsoft.com/office/powerpoint/2012/main" userId="S::Maria.Ehrndal@inera.se::1eeab6cd-324a-4ba2-8a79-96a185fd43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9A7"/>
    <a:srgbClr val="00C0C2"/>
    <a:srgbClr val="F2BC5D"/>
    <a:srgbClr val="3FC0C2"/>
    <a:srgbClr val="38281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llanmörkt format 1 - Dekorfär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D083AE6-46FA-4A59-8FB0-9F97EB10719F}" styleName="Ljust format 3 - Dekorfärg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Ljust format 3 - Dekorfärg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3" autoAdjust="0"/>
    <p:restoredTop sz="89660" autoAdjust="0"/>
  </p:normalViewPr>
  <p:slideViewPr>
    <p:cSldViewPr snapToGrid="0" snapToObjects="1">
      <p:cViewPr varScale="1">
        <p:scale>
          <a:sx n="60" d="100"/>
          <a:sy n="60" d="100"/>
        </p:scale>
        <p:origin x="908" y="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6676" cy="5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1" tIns="46090" rIns="92181" bIns="4609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9246" y="0"/>
            <a:ext cx="2976676" cy="5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1" tIns="46090" rIns="92181" bIns="4609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90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93077"/>
            <a:ext cx="2976676" cy="5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1" tIns="46090" rIns="92181" bIns="4609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90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9246" y="9493077"/>
            <a:ext cx="2976676" cy="5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1" tIns="46090" rIns="92181" bIns="4609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58847CB-1649-4DB8-822D-7B10F7AE01DE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78891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6676" cy="5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1" tIns="46090" rIns="92181" bIns="4609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9246" y="0"/>
            <a:ext cx="2976676" cy="5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1" tIns="46090" rIns="92181" bIns="4609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3188" y="749300"/>
            <a:ext cx="6661150" cy="3748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432" y="4748138"/>
            <a:ext cx="5494662" cy="4497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1" tIns="46090" rIns="92181" bIns="460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/>
              <a:t>Click to edit Master text styles</a:t>
            </a:r>
          </a:p>
          <a:p>
            <a:pPr lvl="1"/>
            <a:r>
              <a:rPr lang="sv-SE" noProof="0"/>
              <a:t>Second level</a:t>
            </a:r>
          </a:p>
          <a:p>
            <a:pPr lvl="2"/>
            <a:r>
              <a:rPr lang="sv-SE" noProof="0"/>
              <a:t>Third level</a:t>
            </a:r>
          </a:p>
          <a:p>
            <a:pPr lvl="3"/>
            <a:r>
              <a:rPr lang="sv-SE" noProof="0"/>
              <a:t>Fourth level</a:t>
            </a:r>
          </a:p>
          <a:p>
            <a:pPr lvl="4"/>
            <a:r>
              <a:rPr lang="sv-SE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93077"/>
            <a:ext cx="2976676" cy="5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1" tIns="46090" rIns="92181" bIns="4609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9246" y="9493077"/>
            <a:ext cx="2976676" cy="5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1" tIns="46090" rIns="92181" bIns="4609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76374C2A-E21E-4D86-8849-2E48A0AF7CD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1037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03188" y="749300"/>
            <a:ext cx="6661150" cy="3748088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374C2A-E21E-4D86-8849-2E48A0AF7CDA}" type="slidenum">
              <a:rPr lang="sv-SE" smtClean="0"/>
              <a:pPr>
                <a:defRPr/>
              </a:pPr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5972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6374C2A-E21E-4D86-8849-2E48A0AF7CDA}" type="slidenum">
              <a:rPr lang="sv-SE" smtClean="0"/>
              <a:pPr>
                <a:defRPr/>
              </a:pPr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0266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tartsida-br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382819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4" name="Picture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568"/>
          <a:stretch/>
        </p:blipFill>
        <p:spPr>
          <a:xfrm>
            <a:off x="4233483" y="2288127"/>
            <a:ext cx="3725035" cy="2281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003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ild (hög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8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sz="quarter" idx="11"/>
          </p:nvPr>
        </p:nvSpPr>
        <p:spPr>
          <a:xfrm>
            <a:off x="6191917" y="1403350"/>
            <a:ext cx="4656000" cy="4941888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sv-SE" dirty="0"/>
          </a:p>
        </p:txBody>
      </p:sp>
      <p:sp>
        <p:nvSpPr>
          <p:cNvPr id="10" name="Platshållare för innehåll 6"/>
          <p:cNvSpPr>
            <a:spLocks noGrp="1"/>
          </p:cNvSpPr>
          <p:nvPr>
            <p:ph sz="quarter" idx="16" hasCustomPrompt="1"/>
          </p:nvPr>
        </p:nvSpPr>
        <p:spPr>
          <a:xfrm>
            <a:off x="1344084" y="1401764"/>
            <a:ext cx="4656000" cy="4943475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867798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ild (bott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8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sz="quarter" idx="11"/>
          </p:nvPr>
        </p:nvSpPr>
        <p:spPr>
          <a:xfrm>
            <a:off x="1344083" y="3825894"/>
            <a:ext cx="9503835" cy="25193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sv-SE" dirty="0"/>
          </a:p>
        </p:txBody>
      </p:sp>
      <p:sp>
        <p:nvSpPr>
          <p:cNvPr id="10" name="Platshållare för innehåll 6"/>
          <p:cNvSpPr>
            <a:spLocks noGrp="1"/>
          </p:cNvSpPr>
          <p:nvPr>
            <p:ph sz="quarter" idx="15" hasCustomPrompt="1"/>
          </p:nvPr>
        </p:nvSpPr>
        <p:spPr>
          <a:xfrm>
            <a:off x="1344085" y="1401764"/>
            <a:ext cx="9503833" cy="2266247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340476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 userDrawn="1"/>
        </p:nvSpPr>
        <p:spPr bwMode="auto">
          <a:xfrm>
            <a:off x="10090123" y="5515364"/>
            <a:ext cx="2101877" cy="1220579"/>
          </a:xfrm>
          <a:prstGeom prst="rect">
            <a:avLst/>
          </a:prstGeom>
          <a:solidFill>
            <a:schemeClr val="bg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ubrik 8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sz="quarter" idx="11"/>
          </p:nvPr>
        </p:nvSpPr>
        <p:spPr>
          <a:xfrm>
            <a:off x="1344083" y="1401763"/>
            <a:ext cx="9503835" cy="426415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sv-SE" dirty="0"/>
          </a:p>
        </p:txBody>
      </p:sp>
      <p:sp>
        <p:nvSpPr>
          <p:cNvPr id="6" name="Platshållare för text 6"/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1344085" y="5799265"/>
            <a:ext cx="9503832" cy="540540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sv-SE" dirty="0"/>
              <a:t>Skriv bildtext här (aldrig mer än två rader)</a:t>
            </a:r>
          </a:p>
        </p:txBody>
      </p:sp>
    </p:spTree>
    <p:extLst>
      <p:ext uri="{BB962C8B-B14F-4D97-AF65-F5344CB8AC3E}">
        <p14:creationId xmlns:p14="http://schemas.microsoft.com/office/powerpoint/2010/main" val="13762713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-Helskär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7500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12230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media 4"/>
          <p:cNvSpPr>
            <a:spLocks noGrp="1"/>
          </p:cNvSpPr>
          <p:nvPr>
            <p:ph type="media" sz="quarter" idx="15"/>
          </p:nvPr>
        </p:nvSpPr>
        <p:spPr>
          <a:xfrm>
            <a:off x="1" y="1"/>
            <a:ext cx="12192001" cy="6735941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2243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u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ubrik 1"/>
          <p:cNvSpPr>
            <a:spLocks noGrp="1" noChangeAspect="1"/>
          </p:cNvSpPr>
          <p:nvPr>
            <p:ph type="ctrTitle" hasCustomPrompt="1"/>
          </p:nvPr>
        </p:nvSpPr>
        <p:spPr>
          <a:xfrm>
            <a:off x="1344085" y="1401764"/>
            <a:ext cx="9503833" cy="2354659"/>
          </a:xfrm>
        </p:spPr>
        <p:txBody>
          <a:bodyPr/>
          <a:lstStyle>
            <a:lvl1pPr algn="l">
              <a:defRPr sz="4800"/>
            </a:lvl1pPr>
          </a:lstStyle>
          <a:p>
            <a:r>
              <a:rPr lang="sv-SE" dirty="0"/>
              <a:t>Klicka här för att skriva avslutningsfras</a:t>
            </a:r>
          </a:p>
        </p:txBody>
      </p:sp>
      <p:sp>
        <p:nvSpPr>
          <p:cNvPr id="14" name="Underrubrik 2"/>
          <p:cNvSpPr>
            <a:spLocks noGrp="1" noChangeAspect="1"/>
          </p:cNvSpPr>
          <p:nvPr>
            <p:ph type="subTitle" idx="1" hasCustomPrompt="1"/>
          </p:nvPr>
        </p:nvSpPr>
        <p:spPr>
          <a:xfrm>
            <a:off x="1344085" y="3829199"/>
            <a:ext cx="9503832" cy="1576768"/>
          </a:xfrm>
        </p:spPr>
        <p:txBody>
          <a:bodyPr/>
          <a:lstStyle>
            <a:lvl1pPr marL="0" indent="0" algn="l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dirty="0"/>
              <a:t>Klicka här för att skriva in dina kontaktuppgifter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4962" y="5658844"/>
            <a:ext cx="1656000" cy="990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6009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delare-Brun 1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 2"/>
          <p:cNvSpPr/>
          <p:nvPr userDrawn="1"/>
        </p:nvSpPr>
        <p:spPr bwMode="auto">
          <a:xfrm>
            <a:off x="-10066" y="439955"/>
            <a:ext cx="10558977" cy="6432067"/>
          </a:xfrm>
          <a:custGeom>
            <a:avLst/>
            <a:gdLst>
              <a:gd name="connsiteX0" fmla="*/ 0 w 7309590"/>
              <a:gd name="connsiteY0" fmla="*/ 2933934 h 5867868"/>
              <a:gd name="connsiteX1" fmla="*/ 3654795 w 7309590"/>
              <a:gd name="connsiteY1" fmla="*/ 0 h 5867868"/>
              <a:gd name="connsiteX2" fmla="*/ 7309590 w 7309590"/>
              <a:gd name="connsiteY2" fmla="*/ 2933934 h 5867868"/>
              <a:gd name="connsiteX3" fmla="*/ 3654795 w 7309590"/>
              <a:gd name="connsiteY3" fmla="*/ 5867868 h 5867868"/>
              <a:gd name="connsiteX4" fmla="*/ 0 w 7309590"/>
              <a:gd name="connsiteY4" fmla="*/ 2933934 h 5867868"/>
              <a:gd name="connsiteX0" fmla="*/ 0 w 7410566"/>
              <a:gd name="connsiteY0" fmla="*/ 2933934 h 5867868"/>
              <a:gd name="connsiteX1" fmla="*/ 3654795 w 7410566"/>
              <a:gd name="connsiteY1" fmla="*/ 0 h 5867868"/>
              <a:gd name="connsiteX2" fmla="*/ 7410566 w 7410566"/>
              <a:gd name="connsiteY2" fmla="*/ 2928324 h 5867868"/>
              <a:gd name="connsiteX3" fmla="*/ 3654795 w 7410566"/>
              <a:gd name="connsiteY3" fmla="*/ 5867868 h 5867868"/>
              <a:gd name="connsiteX4" fmla="*/ 0 w 7410566"/>
              <a:gd name="connsiteY4" fmla="*/ 2933934 h 5867868"/>
              <a:gd name="connsiteX0" fmla="*/ 5326 w 7415892"/>
              <a:gd name="connsiteY0" fmla="*/ 2877837 h 5811771"/>
              <a:gd name="connsiteX1" fmla="*/ 4484764 w 7415892"/>
              <a:gd name="connsiteY1" fmla="*/ 1 h 5811771"/>
              <a:gd name="connsiteX2" fmla="*/ 7415892 w 7415892"/>
              <a:gd name="connsiteY2" fmla="*/ 2872227 h 5811771"/>
              <a:gd name="connsiteX3" fmla="*/ 3660121 w 7415892"/>
              <a:gd name="connsiteY3" fmla="*/ 5811771 h 5811771"/>
              <a:gd name="connsiteX4" fmla="*/ 5326 w 7415892"/>
              <a:gd name="connsiteY4" fmla="*/ 2877837 h 5811771"/>
              <a:gd name="connsiteX0" fmla="*/ 5326 w 7415892"/>
              <a:gd name="connsiteY0" fmla="*/ 2878565 h 5812499"/>
              <a:gd name="connsiteX1" fmla="*/ 4484764 w 7415892"/>
              <a:gd name="connsiteY1" fmla="*/ 729 h 5812499"/>
              <a:gd name="connsiteX2" fmla="*/ 7415892 w 7415892"/>
              <a:gd name="connsiteY2" fmla="*/ 2872955 h 5812499"/>
              <a:gd name="connsiteX3" fmla="*/ 3660121 w 7415892"/>
              <a:gd name="connsiteY3" fmla="*/ 5812499 h 5812499"/>
              <a:gd name="connsiteX4" fmla="*/ 5326 w 7415892"/>
              <a:gd name="connsiteY4" fmla="*/ 2878565 h 5812499"/>
              <a:gd name="connsiteX0" fmla="*/ 4572 w 7942461"/>
              <a:gd name="connsiteY0" fmla="*/ 3012789 h 5812305"/>
              <a:gd name="connsiteX1" fmla="*/ 5011333 w 7942461"/>
              <a:gd name="connsiteY1" fmla="*/ 317 h 5812305"/>
              <a:gd name="connsiteX2" fmla="*/ 7942461 w 7942461"/>
              <a:gd name="connsiteY2" fmla="*/ 2872543 h 5812305"/>
              <a:gd name="connsiteX3" fmla="*/ 4186690 w 7942461"/>
              <a:gd name="connsiteY3" fmla="*/ 5812087 h 5812305"/>
              <a:gd name="connsiteX4" fmla="*/ 4572 w 7942461"/>
              <a:gd name="connsiteY4" fmla="*/ 3012789 h 5812305"/>
              <a:gd name="connsiteX0" fmla="*/ 62143 w 8000032"/>
              <a:gd name="connsiteY0" fmla="*/ 3012789 h 5812412"/>
              <a:gd name="connsiteX1" fmla="*/ 5068904 w 8000032"/>
              <a:gd name="connsiteY1" fmla="*/ 317 h 5812412"/>
              <a:gd name="connsiteX2" fmla="*/ 8000032 w 8000032"/>
              <a:gd name="connsiteY2" fmla="*/ 2872543 h 5812412"/>
              <a:gd name="connsiteX3" fmla="*/ 4244261 w 8000032"/>
              <a:gd name="connsiteY3" fmla="*/ 5812087 h 5812412"/>
              <a:gd name="connsiteX4" fmla="*/ 62143 w 8000032"/>
              <a:gd name="connsiteY4" fmla="*/ 3012789 h 5812412"/>
              <a:gd name="connsiteX0" fmla="*/ 62143 w 8000032"/>
              <a:gd name="connsiteY0" fmla="*/ 3017637 h 5817260"/>
              <a:gd name="connsiteX1" fmla="*/ 5068904 w 8000032"/>
              <a:gd name="connsiteY1" fmla="*/ 5165 h 5817260"/>
              <a:gd name="connsiteX2" fmla="*/ 8000032 w 8000032"/>
              <a:gd name="connsiteY2" fmla="*/ 2877391 h 5817260"/>
              <a:gd name="connsiteX3" fmla="*/ 4244261 w 8000032"/>
              <a:gd name="connsiteY3" fmla="*/ 5816935 h 5817260"/>
              <a:gd name="connsiteX4" fmla="*/ 62143 w 8000032"/>
              <a:gd name="connsiteY4" fmla="*/ 3017637 h 5817260"/>
              <a:gd name="connsiteX0" fmla="*/ 78988 w 8016877"/>
              <a:gd name="connsiteY0" fmla="*/ 3017637 h 5817637"/>
              <a:gd name="connsiteX1" fmla="*/ 5085749 w 8016877"/>
              <a:gd name="connsiteY1" fmla="*/ 5165 h 5817637"/>
              <a:gd name="connsiteX2" fmla="*/ 8016877 w 8016877"/>
              <a:gd name="connsiteY2" fmla="*/ 2877391 h 5817637"/>
              <a:gd name="connsiteX3" fmla="*/ 4261106 w 8016877"/>
              <a:gd name="connsiteY3" fmla="*/ 5816935 h 5817637"/>
              <a:gd name="connsiteX4" fmla="*/ 78988 w 8016877"/>
              <a:gd name="connsiteY4" fmla="*/ 3017637 h 5817637"/>
              <a:gd name="connsiteX0" fmla="*/ 59019 w 8048214"/>
              <a:gd name="connsiteY0" fmla="*/ 3017637 h 5920814"/>
              <a:gd name="connsiteX1" fmla="*/ 5065780 w 8048214"/>
              <a:gd name="connsiteY1" fmla="*/ 5165 h 5920814"/>
              <a:gd name="connsiteX2" fmla="*/ 7996908 w 8048214"/>
              <a:gd name="connsiteY2" fmla="*/ 2877391 h 5920814"/>
              <a:gd name="connsiteX3" fmla="*/ 6734702 w 8048214"/>
              <a:gd name="connsiteY3" fmla="*/ 5087658 h 5920814"/>
              <a:gd name="connsiteX4" fmla="*/ 4241137 w 8048214"/>
              <a:gd name="connsiteY4" fmla="*/ 5816935 h 5920814"/>
              <a:gd name="connsiteX5" fmla="*/ 59019 w 8048214"/>
              <a:gd name="connsiteY5" fmla="*/ 3017637 h 5920814"/>
              <a:gd name="connsiteX0" fmla="*/ 59019 w 8048214"/>
              <a:gd name="connsiteY0" fmla="*/ 3017637 h 5915221"/>
              <a:gd name="connsiteX1" fmla="*/ 5065780 w 8048214"/>
              <a:gd name="connsiteY1" fmla="*/ 5165 h 5915221"/>
              <a:gd name="connsiteX2" fmla="*/ 7996908 w 8048214"/>
              <a:gd name="connsiteY2" fmla="*/ 2877391 h 5915221"/>
              <a:gd name="connsiteX3" fmla="*/ 6734702 w 8048214"/>
              <a:gd name="connsiteY3" fmla="*/ 5087658 h 5915221"/>
              <a:gd name="connsiteX4" fmla="*/ 4241137 w 8048214"/>
              <a:gd name="connsiteY4" fmla="*/ 5816935 h 5915221"/>
              <a:gd name="connsiteX5" fmla="*/ 59019 w 8048214"/>
              <a:gd name="connsiteY5" fmla="*/ 3017637 h 5915221"/>
              <a:gd name="connsiteX0" fmla="*/ 58901 w 8045964"/>
              <a:gd name="connsiteY0" fmla="*/ 3017637 h 5914289"/>
              <a:gd name="connsiteX1" fmla="*/ 5065662 w 8045964"/>
              <a:gd name="connsiteY1" fmla="*/ 5165 h 5914289"/>
              <a:gd name="connsiteX2" fmla="*/ 7996790 w 8045964"/>
              <a:gd name="connsiteY2" fmla="*/ 2877391 h 5914289"/>
              <a:gd name="connsiteX3" fmla="*/ 6684095 w 8045964"/>
              <a:gd name="connsiteY3" fmla="*/ 5082048 h 5914289"/>
              <a:gd name="connsiteX4" fmla="*/ 4241019 w 8045964"/>
              <a:gd name="connsiteY4" fmla="*/ 5816935 h 5914289"/>
              <a:gd name="connsiteX5" fmla="*/ 58901 w 8045964"/>
              <a:gd name="connsiteY5" fmla="*/ 3017637 h 5914289"/>
              <a:gd name="connsiteX0" fmla="*/ 58901 w 8053942"/>
              <a:gd name="connsiteY0" fmla="*/ 3017637 h 5914289"/>
              <a:gd name="connsiteX1" fmla="*/ 5065662 w 8053942"/>
              <a:gd name="connsiteY1" fmla="*/ 5165 h 5914289"/>
              <a:gd name="connsiteX2" fmla="*/ 7996790 w 8053942"/>
              <a:gd name="connsiteY2" fmla="*/ 2877391 h 5914289"/>
              <a:gd name="connsiteX3" fmla="*/ 6684095 w 8053942"/>
              <a:gd name="connsiteY3" fmla="*/ 5082048 h 5914289"/>
              <a:gd name="connsiteX4" fmla="*/ 4241019 w 8053942"/>
              <a:gd name="connsiteY4" fmla="*/ 5816935 h 5914289"/>
              <a:gd name="connsiteX5" fmla="*/ 58901 w 8053942"/>
              <a:gd name="connsiteY5" fmla="*/ 3017637 h 5914289"/>
              <a:gd name="connsiteX0" fmla="*/ 58901 w 7974671"/>
              <a:gd name="connsiteY0" fmla="*/ 3022467 h 5919119"/>
              <a:gd name="connsiteX1" fmla="*/ 5065662 w 7974671"/>
              <a:gd name="connsiteY1" fmla="*/ 9995 h 5919119"/>
              <a:gd name="connsiteX2" fmla="*/ 7912642 w 7974671"/>
              <a:gd name="connsiteY2" fmla="*/ 2158555 h 5919119"/>
              <a:gd name="connsiteX3" fmla="*/ 6684095 w 7974671"/>
              <a:gd name="connsiteY3" fmla="*/ 5086878 h 5919119"/>
              <a:gd name="connsiteX4" fmla="*/ 4241019 w 7974671"/>
              <a:gd name="connsiteY4" fmla="*/ 5821765 h 5919119"/>
              <a:gd name="connsiteX5" fmla="*/ 58901 w 7974671"/>
              <a:gd name="connsiteY5" fmla="*/ 3022467 h 5919119"/>
              <a:gd name="connsiteX0" fmla="*/ 58901 w 7993634"/>
              <a:gd name="connsiteY0" fmla="*/ 3022467 h 5919119"/>
              <a:gd name="connsiteX1" fmla="*/ 5065662 w 7993634"/>
              <a:gd name="connsiteY1" fmla="*/ 9995 h 5919119"/>
              <a:gd name="connsiteX2" fmla="*/ 7912642 w 7993634"/>
              <a:gd name="connsiteY2" fmla="*/ 2158555 h 5919119"/>
              <a:gd name="connsiteX3" fmla="*/ 6684095 w 7993634"/>
              <a:gd name="connsiteY3" fmla="*/ 5086878 h 5919119"/>
              <a:gd name="connsiteX4" fmla="*/ 4241019 w 7993634"/>
              <a:gd name="connsiteY4" fmla="*/ 5821765 h 5919119"/>
              <a:gd name="connsiteX5" fmla="*/ 58901 w 7993634"/>
              <a:gd name="connsiteY5" fmla="*/ 3022467 h 5919119"/>
              <a:gd name="connsiteX0" fmla="*/ 58901 w 7993634"/>
              <a:gd name="connsiteY0" fmla="*/ 3023470 h 5920122"/>
              <a:gd name="connsiteX1" fmla="*/ 5065662 w 7993634"/>
              <a:gd name="connsiteY1" fmla="*/ 10998 h 5920122"/>
              <a:gd name="connsiteX2" fmla="*/ 7912642 w 7993634"/>
              <a:gd name="connsiteY2" fmla="*/ 2159558 h 5920122"/>
              <a:gd name="connsiteX3" fmla="*/ 6684095 w 7993634"/>
              <a:gd name="connsiteY3" fmla="*/ 5087881 h 5920122"/>
              <a:gd name="connsiteX4" fmla="*/ 4241019 w 7993634"/>
              <a:gd name="connsiteY4" fmla="*/ 5822768 h 5920122"/>
              <a:gd name="connsiteX5" fmla="*/ 58901 w 7993634"/>
              <a:gd name="connsiteY5" fmla="*/ 3023470 h 5920122"/>
              <a:gd name="connsiteX0" fmla="*/ 55684 w 7990417"/>
              <a:gd name="connsiteY0" fmla="*/ 3023470 h 5870075"/>
              <a:gd name="connsiteX1" fmla="*/ 5062445 w 7990417"/>
              <a:gd name="connsiteY1" fmla="*/ 10998 h 5870075"/>
              <a:gd name="connsiteX2" fmla="*/ 7909425 w 7990417"/>
              <a:gd name="connsiteY2" fmla="*/ 2159558 h 5870075"/>
              <a:gd name="connsiteX3" fmla="*/ 6680878 w 7990417"/>
              <a:gd name="connsiteY3" fmla="*/ 5087881 h 5870075"/>
              <a:gd name="connsiteX4" fmla="*/ 4237802 w 7990417"/>
              <a:gd name="connsiteY4" fmla="*/ 5822768 h 5870075"/>
              <a:gd name="connsiteX5" fmla="*/ 55684 w 7990417"/>
              <a:gd name="connsiteY5" fmla="*/ 3023470 h 5870075"/>
              <a:gd name="connsiteX0" fmla="*/ 3987 w 7938720"/>
              <a:gd name="connsiteY0" fmla="*/ 3023470 h 5858610"/>
              <a:gd name="connsiteX1" fmla="*/ 5010748 w 7938720"/>
              <a:gd name="connsiteY1" fmla="*/ 10998 h 5858610"/>
              <a:gd name="connsiteX2" fmla="*/ 7857728 w 7938720"/>
              <a:gd name="connsiteY2" fmla="*/ 2159558 h 5858610"/>
              <a:gd name="connsiteX3" fmla="*/ 6629181 w 7938720"/>
              <a:gd name="connsiteY3" fmla="*/ 5087881 h 5858610"/>
              <a:gd name="connsiteX4" fmla="*/ 4186105 w 7938720"/>
              <a:gd name="connsiteY4" fmla="*/ 5822768 h 5858610"/>
              <a:gd name="connsiteX5" fmla="*/ 3987 w 7938720"/>
              <a:gd name="connsiteY5" fmla="*/ 3023470 h 5858610"/>
              <a:gd name="connsiteX0" fmla="*/ 15067 w 7949800"/>
              <a:gd name="connsiteY0" fmla="*/ 3023470 h 5592968"/>
              <a:gd name="connsiteX1" fmla="*/ 5021828 w 7949800"/>
              <a:gd name="connsiteY1" fmla="*/ 10998 h 5592968"/>
              <a:gd name="connsiteX2" fmla="*/ 7868808 w 7949800"/>
              <a:gd name="connsiteY2" fmla="*/ 2159558 h 5592968"/>
              <a:gd name="connsiteX3" fmla="*/ 6640261 w 7949800"/>
              <a:gd name="connsiteY3" fmla="*/ 5087881 h 5592968"/>
              <a:gd name="connsiteX4" fmla="*/ 3529617 w 7949800"/>
              <a:gd name="connsiteY4" fmla="*/ 5553497 h 5592968"/>
              <a:gd name="connsiteX5" fmla="*/ 15067 w 7949800"/>
              <a:gd name="connsiteY5" fmla="*/ 3023470 h 5592968"/>
              <a:gd name="connsiteX0" fmla="*/ 113764 w 8048497"/>
              <a:gd name="connsiteY0" fmla="*/ 3023470 h 5556738"/>
              <a:gd name="connsiteX1" fmla="*/ 5120525 w 8048497"/>
              <a:gd name="connsiteY1" fmla="*/ 10998 h 5556738"/>
              <a:gd name="connsiteX2" fmla="*/ 7967505 w 8048497"/>
              <a:gd name="connsiteY2" fmla="*/ 2159558 h 5556738"/>
              <a:gd name="connsiteX3" fmla="*/ 6738958 w 8048497"/>
              <a:gd name="connsiteY3" fmla="*/ 5087881 h 5556738"/>
              <a:gd name="connsiteX4" fmla="*/ 3628314 w 8048497"/>
              <a:gd name="connsiteY4" fmla="*/ 5553497 h 5556738"/>
              <a:gd name="connsiteX5" fmla="*/ 1779879 w 8048497"/>
              <a:gd name="connsiteY5" fmla="*/ 4975686 h 5556738"/>
              <a:gd name="connsiteX6" fmla="*/ 113764 w 8048497"/>
              <a:gd name="connsiteY6" fmla="*/ 3023470 h 5556738"/>
              <a:gd name="connsiteX0" fmla="*/ 548006 w 8482739"/>
              <a:gd name="connsiteY0" fmla="*/ 3023470 h 6525824"/>
              <a:gd name="connsiteX1" fmla="*/ 5554767 w 8482739"/>
              <a:gd name="connsiteY1" fmla="*/ 10998 h 6525824"/>
              <a:gd name="connsiteX2" fmla="*/ 8401747 w 8482739"/>
              <a:gd name="connsiteY2" fmla="*/ 2159558 h 6525824"/>
              <a:gd name="connsiteX3" fmla="*/ 7173200 w 8482739"/>
              <a:gd name="connsiteY3" fmla="*/ 5087881 h 6525824"/>
              <a:gd name="connsiteX4" fmla="*/ 4062556 w 8482739"/>
              <a:gd name="connsiteY4" fmla="*/ 5553497 h 6525824"/>
              <a:gd name="connsiteX5" fmla="*/ 525567 w 8482739"/>
              <a:gd name="connsiteY5" fmla="*/ 6428628 h 6525824"/>
              <a:gd name="connsiteX6" fmla="*/ 548006 w 8482739"/>
              <a:gd name="connsiteY6" fmla="*/ 3023470 h 6525824"/>
              <a:gd name="connsiteX0" fmla="*/ 548006 w 8482739"/>
              <a:gd name="connsiteY0" fmla="*/ 3023470 h 6520983"/>
              <a:gd name="connsiteX1" fmla="*/ 5554767 w 8482739"/>
              <a:gd name="connsiteY1" fmla="*/ 10998 h 6520983"/>
              <a:gd name="connsiteX2" fmla="*/ 8401747 w 8482739"/>
              <a:gd name="connsiteY2" fmla="*/ 2159558 h 6520983"/>
              <a:gd name="connsiteX3" fmla="*/ 7173200 w 8482739"/>
              <a:gd name="connsiteY3" fmla="*/ 5087881 h 6520983"/>
              <a:gd name="connsiteX4" fmla="*/ 4006458 w 8482739"/>
              <a:gd name="connsiteY4" fmla="*/ 5480569 h 6520983"/>
              <a:gd name="connsiteX5" fmla="*/ 525567 w 8482739"/>
              <a:gd name="connsiteY5" fmla="*/ 6428628 h 6520983"/>
              <a:gd name="connsiteX6" fmla="*/ 548006 w 8482739"/>
              <a:gd name="connsiteY6" fmla="*/ 3023470 h 6520983"/>
              <a:gd name="connsiteX0" fmla="*/ 548006 w 8482739"/>
              <a:gd name="connsiteY0" fmla="*/ 3023470 h 6512154"/>
              <a:gd name="connsiteX1" fmla="*/ 5554767 w 8482739"/>
              <a:gd name="connsiteY1" fmla="*/ 10998 h 6512154"/>
              <a:gd name="connsiteX2" fmla="*/ 8401747 w 8482739"/>
              <a:gd name="connsiteY2" fmla="*/ 2159558 h 6512154"/>
              <a:gd name="connsiteX3" fmla="*/ 7173200 w 8482739"/>
              <a:gd name="connsiteY3" fmla="*/ 5087881 h 6512154"/>
              <a:gd name="connsiteX4" fmla="*/ 4006458 w 8482739"/>
              <a:gd name="connsiteY4" fmla="*/ 5480569 h 6512154"/>
              <a:gd name="connsiteX5" fmla="*/ 525567 w 8482739"/>
              <a:gd name="connsiteY5" fmla="*/ 6428628 h 6512154"/>
              <a:gd name="connsiteX6" fmla="*/ 548006 w 8482739"/>
              <a:gd name="connsiteY6" fmla="*/ 3023470 h 6512154"/>
              <a:gd name="connsiteX0" fmla="*/ 548006 w 8482739"/>
              <a:gd name="connsiteY0" fmla="*/ 3013102 h 6501786"/>
              <a:gd name="connsiteX1" fmla="*/ 5554767 w 8482739"/>
              <a:gd name="connsiteY1" fmla="*/ 630 h 6501786"/>
              <a:gd name="connsiteX2" fmla="*/ 8401747 w 8482739"/>
              <a:gd name="connsiteY2" fmla="*/ 2149190 h 6501786"/>
              <a:gd name="connsiteX3" fmla="*/ 7173200 w 8482739"/>
              <a:gd name="connsiteY3" fmla="*/ 5077513 h 6501786"/>
              <a:gd name="connsiteX4" fmla="*/ 4006458 w 8482739"/>
              <a:gd name="connsiteY4" fmla="*/ 5470201 h 6501786"/>
              <a:gd name="connsiteX5" fmla="*/ 525567 w 8482739"/>
              <a:gd name="connsiteY5" fmla="*/ 6418260 h 6501786"/>
              <a:gd name="connsiteX6" fmla="*/ 548006 w 8482739"/>
              <a:gd name="connsiteY6" fmla="*/ 3013102 h 6501786"/>
              <a:gd name="connsiteX0" fmla="*/ 548006 w 8482739"/>
              <a:gd name="connsiteY0" fmla="*/ 3013102 h 6501786"/>
              <a:gd name="connsiteX1" fmla="*/ 5554767 w 8482739"/>
              <a:gd name="connsiteY1" fmla="*/ 630 h 6501786"/>
              <a:gd name="connsiteX2" fmla="*/ 8401747 w 8482739"/>
              <a:gd name="connsiteY2" fmla="*/ 2149190 h 6501786"/>
              <a:gd name="connsiteX3" fmla="*/ 7173200 w 8482739"/>
              <a:gd name="connsiteY3" fmla="*/ 5077513 h 6501786"/>
              <a:gd name="connsiteX4" fmla="*/ 4006458 w 8482739"/>
              <a:gd name="connsiteY4" fmla="*/ 5470201 h 6501786"/>
              <a:gd name="connsiteX5" fmla="*/ 525567 w 8482739"/>
              <a:gd name="connsiteY5" fmla="*/ 6418260 h 6501786"/>
              <a:gd name="connsiteX6" fmla="*/ 548006 w 8482739"/>
              <a:gd name="connsiteY6" fmla="*/ 3013102 h 6501786"/>
              <a:gd name="connsiteX0" fmla="*/ 518373 w 8453106"/>
              <a:gd name="connsiteY0" fmla="*/ 2996278 h 6484962"/>
              <a:gd name="connsiteX1" fmla="*/ 5076349 w 8453106"/>
              <a:gd name="connsiteY1" fmla="*/ 635 h 6484962"/>
              <a:gd name="connsiteX2" fmla="*/ 8372114 w 8453106"/>
              <a:gd name="connsiteY2" fmla="*/ 2132366 h 6484962"/>
              <a:gd name="connsiteX3" fmla="*/ 7143567 w 8453106"/>
              <a:gd name="connsiteY3" fmla="*/ 5060689 h 6484962"/>
              <a:gd name="connsiteX4" fmla="*/ 3976825 w 8453106"/>
              <a:gd name="connsiteY4" fmla="*/ 5453377 h 6484962"/>
              <a:gd name="connsiteX5" fmla="*/ 495934 w 8453106"/>
              <a:gd name="connsiteY5" fmla="*/ 6401436 h 6484962"/>
              <a:gd name="connsiteX6" fmla="*/ 518373 w 8453106"/>
              <a:gd name="connsiteY6" fmla="*/ 2996278 h 6484962"/>
              <a:gd name="connsiteX0" fmla="*/ 518373 w 8453106"/>
              <a:gd name="connsiteY0" fmla="*/ 3005995 h 6494679"/>
              <a:gd name="connsiteX1" fmla="*/ 5076349 w 8453106"/>
              <a:gd name="connsiteY1" fmla="*/ 10352 h 6494679"/>
              <a:gd name="connsiteX2" fmla="*/ 8372114 w 8453106"/>
              <a:gd name="connsiteY2" fmla="*/ 2142083 h 6494679"/>
              <a:gd name="connsiteX3" fmla="*/ 7143567 w 8453106"/>
              <a:gd name="connsiteY3" fmla="*/ 5070406 h 6494679"/>
              <a:gd name="connsiteX4" fmla="*/ 3976825 w 8453106"/>
              <a:gd name="connsiteY4" fmla="*/ 5463094 h 6494679"/>
              <a:gd name="connsiteX5" fmla="*/ 495934 w 8453106"/>
              <a:gd name="connsiteY5" fmla="*/ 6411153 h 6494679"/>
              <a:gd name="connsiteX6" fmla="*/ 518373 w 8453106"/>
              <a:gd name="connsiteY6" fmla="*/ 3005995 h 6494679"/>
              <a:gd name="connsiteX0" fmla="*/ 518373 w 8453106"/>
              <a:gd name="connsiteY0" fmla="*/ 2996277 h 6484961"/>
              <a:gd name="connsiteX1" fmla="*/ 5076349 w 8453106"/>
              <a:gd name="connsiteY1" fmla="*/ 634 h 6484961"/>
              <a:gd name="connsiteX2" fmla="*/ 8372114 w 8453106"/>
              <a:gd name="connsiteY2" fmla="*/ 2132365 h 6484961"/>
              <a:gd name="connsiteX3" fmla="*/ 7143567 w 8453106"/>
              <a:gd name="connsiteY3" fmla="*/ 5060688 h 6484961"/>
              <a:gd name="connsiteX4" fmla="*/ 3976825 w 8453106"/>
              <a:gd name="connsiteY4" fmla="*/ 5453376 h 6484961"/>
              <a:gd name="connsiteX5" fmla="*/ 495934 w 8453106"/>
              <a:gd name="connsiteY5" fmla="*/ 6401435 h 6484961"/>
              <a:gd name="connsiteX6" fmla="*/ 518373 w 8453106"/>
              <a:gd name="connsiteY6" fmla="*/ 2996277 h 6484961"/>
              <a:gd name="connsiteX0" fmla="*/ 518373 w 8453106"/>
              <a:gd name="connsiteY0" fmla="*/ 2996277 h 6490454"/>
              <a:gd name="connsiteX1" fmla="*/ 5076349 w 8453106"/>
              <a:gd name="connsiteY1" fmla="*/ 634 h 6490454"/>
              <a:gd name="connsiteX2" fmla="*/ 8372114 w 8453106"/>
              <a:gd name="connsiteY2" fmla="*/ 2132365 h 6490454"/>
              <a:gd name="connsiteX3" fmla="*/ 7143567 w 8453106"/>
              <a:gd name="connsiteY3" fmla="*/ 5060688 h 6490454"/>
              <a:gd name="connsiteX4" fmla="*/ 5488670 w 8453106"/>
              <a:gd name="connsiteY4" fmla="*/ 5408499 h 6490454"/>
              <a:gd name="connsiteX5" fmla="*/ 3976825 w 8453106"/>
              <a:gd name="connsiteY5" fmla="*/ 5453376 h 6490454"/>
              <a:gd name="connsiteX6" fmla="*/ 495934 w 8453106"/>
              <a:gd name="connsiteY6" fmla="*/ 6401435 h 6490454"/>
              <a:gd name="connsiteX7" fmla="*/ 518373 w 8453106"/>
              <a:gd name="connsiteY7" fmla="*/ 2996277 h 6490454"/>
              <a:gd name="connsiteX0" fmla="*/ 518373 w 8453106"/>
              <a:gd name="connsiteY0" fmla="*/ 2996277 h 6491293"/>
              <a:gd name="connsiteX1" fmla="*/ 5076349 w 8453106"/>
              <a:gd name="connsiteY1" fmla="*/ 634 h 6491293"/>
              <a:gd name="connsiteX2" fmla="*/ 8372114 w 8453106"/>
              <a:gd name="connsiteY2" fmla="*/ 2132365 h 6491293"/>
              <a:gd name="connsiteX3" fmla="*/ 7143567 w 8453106"/>
              <a:gd name="connsiteY3" fmla="*/ 5060688 h 6491293"/>
              <a:gd name="connsiteX4" fmla="*/ 5488670 w 8453106"/>
              <a:gd name="connsiteY4" fmla="*/ 5318742 h 6491293"/>
              <a:gd name="connsiteX5" fmla="*/ 3976825 w 8453106"/>
              <a:gd name="connsiteY5" fmla="*/ 5453376 h 6491293"/>
              <a:gd name="connsiteX6" fmla="*/ 495934 w 8453106"/>
              <a:gd name="connsiteY6" fmla="*/ 6401435 h 6491293"/>
              <a:gd name="connsiteX7" fmla="*/ 518373 w 8453106"/>
              <a:gd name="connsiteY7" fmla="*/ 2996277 h 6491293"/>
              <a:gd name="connsiteX0" fmla="*/ 518373 w 8453106"/>
              <a:gd name="connsiteY0" fmla="*/ 2996277 h 6491293"/>
              <a:gd name="connsiteX1" fmla="*/ 5076349 w 8453106"/>
              <a:gd name="connsiteY1" fmla="*/ 634 h 6491293"/>
              <a:gd name="connsiteX2" fmla="*/ 8372114 w 8453106"/>
              <a:gd name="connsiteY2" fmla="*/ 2132365 h 6491293"/>
              <a:gd name="connsiteX3" fmla="*/ 7143567 w 8453106"/>
              <a:gd name="connsiteY3" fmla="*/ 5060688 h 6491293"/>
              <a:gd name="connsiteX4" fmla="*/ 5488670 w 8453106"/>
              <a:gd name="connsiteY4" fmla="*/ 5318742 h 6491293"/>
              <a:gd name="connsiteX5" fmla="*/ 3976825 w 8453106"/>
              <a:gd name="connsiteY5" fmla="*/ 5453376 h 6491293"/>
              <a:gd name="connsiteX6" fmla="*/ 495934 w 8453106"/>
              <a:gd name="connsiteY6" fmla="*/ 6401435 h 6491293"/>
              <a:gd name="connsiteX7" fmla="*/ 518373 w 8453106"/>
              <a:gd name="connsiteY7" fmla="*/ 2996277 h 6491293"/>
              <a:gd name="connsiteX0" fmla="*/ 518373 w 8453106"/>
              <a:gd name="connsiteY0" fmla="*/ 2996277 h 6491293"/>
              <a:gd name="connsiteX1" fmla="*/ 5076349 w 8453106"/>
              <a:gd name="connsiteY1" fmla="*/ 634 h 6491293"/>
              <a:gd name="connsiteX2" fmla="*/ 8372114 w 8453106"/>
              <a:gd name="connsiteY2" fmla="*/ 2132365 h 6491293"/>
              <a:gd name="connsiteX3" fmla="*/ 7143567 w 8453106"/>
              <a:gd name="connsiteY3" fmla="*/ 5060688 h 6491293"/>
              <a:gd name="connsiteX4" fmla="*/ 5488670 w 8453106"/>
              <a:gd name="connsiteY4" fmla="*/ 5318742 h 6491293"/>
              <a:gd name="connsiteX5" fmla="*/ 3976825 w 8453106"/>
              <a:gd name="connsiteY5" fmla="*/ 5453376 h 6491293"/>
              <a:gd name="connsiteX6" fmla="*/ 495934 w 8453106"/>
              <a:gd name="connsiteY6" fmla="*/ 6401435 h 6491293"/>
              <a:gd name="connsiteX7" fmla="*/ 518373 w 8453106"/>
              <a:gd name="connsiteY7" fmla="*/ 2996277 h 6491293"/>
              <a:gd name="connsiteX0" fmla="*/ 518373 w 8453106"/>
              <a:gd name="connsiteY0" fmla="*/ 2996277 h 6491293"/>
              <a:gd name="connsiteX1" fmla="*/ 5076349 w 8453106"/>
              <a:gd name="connsiteY1" fmla="*/ 634 h 6491293"/>
              <a:gd name="connsiteX2" fmla="*/ 8372114 w 8453106"/>
              <a:gd name="connsiteY2" fmla="*/ 2132365 h 6491293"/>
              <a:gd name="connsiteX3" fmla="*/ 7143567 w 8453106"/>
              <a:gd name="connsiteY3" fmla="*/ 5060688 h 6491293"/>
              <a:gd name="connsiteX4" fmla="*/ 5488670 w 8453106"/>
              <a:gd name="connsiteY4" fmla="*/ 5318742 h 6491293"/>
              <a:gd name="connsiteX5" fmla="*/ 3976825 w 8453106"/>
              <a:gd name="connsiteY5" fmla="*/ 5453376 h 6491293"/>
              <a:gd name="connsiteX6" fmla="*/ 495934 w 8453106"/>
              <a:gd name="connsiteY6" fmla="*/ 6401435 h 6491293"/>
              <a:gd name="connsiteX7" fmla="*/ 518373 w 8453106"/>
              <a:gd name="connsiteY7" fmla="*/ 2996277 h 6491293"/>
              <a:gd name="connsiteX0" fmla="*/ 518373 w 8453106"/>
              <a:gd name="connsiteY0" fmla="*/ 2996277 h 6696697"/>
              <a:gd name="connsiteX1" fmla="*/ 5076349 w 8453106"/>
              <a:gd name="connsiteY1" fmla="*/ 634 h 6696697"/>
              <a:gd name="connsiteX2" fmla="*/ 8372114 w 8453106"/>
              <a:gd name="connsiteY2" fmla="*/ 2132365 h 6696697"/>
              <a:gd name="connsiteX3" fmla="*/ 7143567 w 8453106"/>
              <a:gd name="connsiteY3" fmla="*/ 5060688 h 6696697"/>
              <a:gd name="connsiteX4" fmla="*/ 5488670 w 8453106"/>
              <a:gd name="connsiteY4" fmla="*/ 5318742 h 6696697"/>
              <a:gd name="connsiteX5" fmla="*/ 3976825 w 8453106"/>
              <a:gd name="connsiteY5" fmla="*/ 5453376 h 6696697"/>
              <a:gd name="connsiteX6" fmla="*/ 1415944 w 8453106"/>
              <a:gd name="connsiteY6" fmla="*/ 6412656 h 6696697"/>
              <a:gd name="connsiteX7" fmla="*/ 495934 w 8453106"/>
              <a:gd name="connsiteY7" fmla="*/ 6401435 h 6696697"/>
              <a:gd name="connsiteX8" fmla="*/ 518373 w 8453106"/>
              <a:gd name="connsiteY8" fmla="*/ 2996277 h 6696697"/>
              <a:gd name="connsiteX0" fmla="*/ 518373 w 8453106"/>
              <a:gd name="connsiteY0" fmla="*/ 2996277 h 6599794"/>
              <a:gd name="connsiteX1" fmla="*/ 5076349 w 8453106"/>
              <a:gd name="connsiteY1" fmla="*/ 634 h 6599794"/>
              <a:gd name="connsiteX2" fmla="*/ 8372114 w 8453106"/>
              <a:gd name="connsiteY2" fmla="*/ 2132365 h 6599794"/>
              <a:gd name="connsiteX3" fmla="*/ 7143567 w 8453106"/>
              <a:gd name="connsiteY3" fmla="*/ 5060688 h 6599794"/>
              <a:gd name="connsiteX4" fmla="*/ 5488670 w 8453106"/>
              <a:gd name="connsiteY4" fmla="*/ 5318742 h 6599794"/>
              <a:gd name="connsiteX5" fmla="*/ 3976825 w 8453106"/>
              <a:gd name="connsiteY5" fmla="*/ 5453376 h 6599794"/>
              <a:gd name="connsiteX6" fmla="*/ 1415944 w 8453106"/>
              <a:gd name="connsiteY6" fmla="*/ 6412656 h 6599794"/>
              <a:gd name="connsiteX7" fmla="*/ 495934 w 8453106"/>
              <a:gd name="connsiteY7" fmla="*/ 6401435 h 6599794"/>
              <a:gd name="connsiteX8" fmla="*/ 518373 w 8453106"/>
              <a:gd name="connsiteY8" fmla="*/ 2996277 h 6599794"/>
              <a:gd name="connsiteX0" fmla="*/ 568130 w 8502863"/>
              <a:gd name="connsiteY0" fmla="*/ 2996277 h 6481525"/>
              <a:gd name="connsiteX1" fmla="*/ 5126106 w 8502863"/>
              <a:gd name="connsiteY1" fmla="*/ 634 h 6481525"/>
              <a:gd name="connsiteX2" fmla="*/ 8421871 w 8502863"/>
              <a:gd name="connsiteY2" fmla="*/ 2132365 h 6481525"/>
              <a:gd name="connsiteX3" fmla="*/ 7193324 w 8502863"/>
              <a:gd name="connsiteY3" fmla="*/ 5060688 h 6481525"/>
              <a:gd name="connsiteX4" fmla="*/ 5538427 w 8502863"/>
              <a:gd name="connsiteY4" fmla="*/ 5318742 h 6481525"/>
              <a:gd name="connsiteX5" fmla="*/ 4026582 w 8502863"/>
              <a:gd name="connsiteY5" fmla="*/ 5453376 h 6481525"/>
              <a:gd name="connsiteX6" fmla="*/ 1465701 w 8502863"/>
              <a:gd name="connsiteY6" fmla="*/ 6412656 h 6481525"/>
              <a:gd name="connsiteX7" fmla="*/ 545691 w 8502863"/>
              <a:gd name="connsiteY7" fmla="*/ 6401435 h 6481525"/>
              <a:gd name="connsiteX8" fmla="*/ 568130 w 8502863"/>
              <a:gd name="connsiteY8" fmla="*/ 2996277 h 6481525"/>
              <a:gd name="connsiteX0" fmla="*/ 568130 w 8502863"/>
              <a:gd name="connsiteY0" fmla="*/ 2996277 h 6412656"/>
              <a:gd name="connsiteX1" fmla="*/ 5126106 w 8502863"/>
              <a:gd name="connsiteY1" fmla="*/ 634 h 6412656"/>
              <a:gd name="connsiteX2" fmla="*/ 8421871 w 8502863"/>
              <a:gd name="connsiteY2" fmla="*/ 2132365 h 6412656"/>
              <a:gd name="connsiteX3" fmla="*/ 7193324 w 8502863"/>
              <a:gd name="connsiteY3" fmla="*/ 5060688 h 6412656"/>
              <a:gd name="connsiteX4" fmla="*/ 5538427 w 8502863"/>
              <a:gd name="connsiteY4" fmla="*/ 5318742 h 6412656"/>
              <a:gd name="connsiteX5" fmla="*/ 4026582 w 8502863"/>
              <a:gd name="connsiteY5" fmla="*/ 5453376 h 6412656"/>
              <a:gd name="connsiteX6" fmla="*/ 1465701 w 8502863"/>
              <a:gd name="connsiteY6" fmla="*/ 6412656 h 6412656"/>
              <a:gd name="connsiteX7" fmla="*/ 545691 w 8502863"/>
              <a:gd name="connsiteY7" fmla="*/ 6401435 h 6412656"/>
              <a:gd name="connsiteX8" fmla="*/ 568130 w 8502863"/>
              <a:gd name="connsiteY8" fmla="*/ 2996277 h 6412656"/>
              <a:gd name="connsiteX0" fmla="*/ 382024 w 8316757"/>
              <a:gd name="connsiteY0" fmla="*/ 2996277 h 6412656"/>
              <a:gd name="connsiteX1" fmla="*/ 4940000 w 8316757"/>
              <a:gd name="connsiteY1" fmla="*/ 634 h 6412656"/>
              <a:gd name="connsiteX2" fmla="*/ 8235765 w 8316757"/>
              <a:gd name="connsiteY2" fmla="*/ 2132365 h 6412656"/>
              <a:gd name="connsiteX3" fmla="*/ 7007218 w 8316757"/>
              <a:gd name="connsiteY3" fmla="*/ 5060688 h 6412656"/>
              <a:gd name="connsiteX4" fmla="*/ 5352321 w 8316757"/>
              <a:gd name="connsiteY4" fmla="*/ 5318742 h 6412656"/>
              <a:gd name="connsiteX5" fmla="*/ 3840476 w 8316757"/>
              <a:gd name="connsiteY5" fmla="*/ 5453376 h 6412656"/>
              <a:gd name="connsiteX6" fmla="*/ 1279595 w 8316757"/>
              <a:gd name="connsiteY6" fmla="*/ 6412656 h 6412656"/>
              <a:gd name="connsiteX7" fmla="*/ 359585 w 8316757"/>
              <a:gd name="connsiteY7" fmla="*/ 6401435 h 6412656"/>
              <a:gd name="connsiteX8" fmla="*/ 382024 w 8316757"/>
              <a:gd name="connsiteY8" fmla="*/ 2996277 h 6412656"/>
              <a:gd name="connsiteX0" fmla="*/ 82594 w 8017327"/>
              <a:gd name="connsiteY0" fmla="*/ 2996277 h 6412656"/>
              <a:gd name="connsiteX1" fmla="*/ 4640570 w 8017327"/>
              <a:gd name="connsiteY1" fmla="*/ 634 h 6412656"/>
              <a:gd name="connsiteX2" fmla="*/ 7936335 w 8017327"/>
              <a:gd name="connsiteY2" fmla="*/ 2132365 h 6412656"/>
              <a:gd name="connsiteX3" fmla="*/ 6707788 w 8017327"/>
              <a:gd name="connsiteY3" fmla="*/ 5060688 h 6412656"/>
              <a:gd name="connsiteX4" fmla="*/ 5052891 w 8017327"/>
              <a:gd name="connsiteY4" fmla="*/ 5318742 h 6412656"/>
              <a:gd name="connsiteX5" fmla="*/ 3541046 w 8017327"/>
              <a:gd name="connsiteY5" fmla="*/ 5453376 h 6412656"/>
              <a:gd name="connsiteX6" fmla="*/ 980165 w 8017327"/>
              <a:gd name="connsiteY6" fmla="*/ 6412656 h 6412656"/>
              <a:gd name="connsiteX7" fmla="*/ 60155 w 8017327"/>
              <a:gd name="connsiteY7" fmla="*/ 6401435 h 6412656"/>
              <a:gd name="connsiteX8" fmla="*/ 82594 w 8017327"/>
              <a:gd name="connsiteY8" fmla="*/ 2996277 h 6412656"/>
              <a:gd name="connsiteX0" fmla="*/ 23964 w 7958697"/>
              <a:gd name="connsiteY0" fmla="*/ 2996277 h 6539638"/>
              <a:gd name="connsiteX1" fmla="*/ 4581940 w 7958697"/>
              <a:gd name="connsiteY1" fmla="*/ 634 h 6539638"/>
              <a:gd name="connsiteX2" fmla="*/ 7877705 w 7958697"/>
              <a:gd name="connsiteY2" fmla="*/ 2132365 h 6539638"/>
              <a:gd name="connsiteX3" fmla="*/ 6649158 w 7958697"/>
              <a:gd name="connsiteY3" fmla="*/ 5060688 h 6539638"/>
              <a:gd name="connsiteX4" fmla="*/ 4994261 w 7958697"/>
              <a:gd name="connsiteY4" fmla="*/ 5318742 h 6539638"/>
              <a:gd name="connsiteX5" fmla="*/ 3482416 w 7958697"/>
              <a:gd name="connsiteY5" fmla="*/ 5453376 h 6539638"/>
              <a:gd name="connsiteX6" fmla="*/ 921535 w 7958697"/>
              <a:gd name="connsiteY6" fmla="*/ 6412656 h 6539638"/>
              <a:gd name="connsiteX7" fmla="*/ 1525 w 7958697"/>
              <a:gd name="connsiteY7" fmla="*/ 6401435 h 6539638"/>
              <a:gd name="connsiteX8" fmla="*/ 23964 w 7958697"/>
              <a:gd name="connsiteY8" fmla="*/ 2996277 h 6539638"/>
              <a:gd name="connsiteX0" fmla="*/ 341607 w 8276340"/>
              <a:gd name="connsiteY0" fmla="*/ 2996277 h 6527461"/>
              <a:gd name="connsiteX1" fmla="*/ 4899583 w 8276340"/>
              <a:gd name="connsiteY1" fmla="*/ 634 h 6527461"/>
              <a:gd name="connsiteX2" fmla="*/ 8195348 w 8276340"/>
              <a:gd name="connsiteY2" fmla="*/ 2132365 h 6527461"/>
              <a:gd name="connsiteX3" fmla="*/ 6966801 w 8276340"/>
              <a:gd name="connsiteY3" fmla="*/ 5060688 h 6527461"/>
              <a:gd name="connsiteX4" fmla="*/ 5311904 w 8276340"/>
              <a:gd name="connsiteY4" fmla="*/ 5318742 h 6527461"/>
              <a:gd name="connsiteX5" fmla="*/ 3800059 w 8276340"/>
              <a:gd name="connsiteY5" fmla="*/ 5453376 h 6527461"/>
              <a:gd name="connsiteX6" fmla="*/ 1239178 w 8276340"/>
              <a:gd name="connsiteY6" fmla="*/ 6412656 h 6527461"/>
              <a:gd name="connsiteX7" fmla="*/ 335997 w 8276340"/>
              <a:gd name="connsiteY7" fmla="*/ 6384606 h 6527461"/>
              <a:gd name="connsiteX8" fmla="*/ 341607 w 8276340"/>
              <a:gd name="connsiteY8" fmla="*/ 2996277 h 6527461"/>
              <a:gd name="connsiteX0" fmla="*/ 340343 w 8275076"/>
              <a:gd name="connsiteY0" fmla="*/ 2996277 h 6527678"/>
              <a:gd name="connsiteX1" fmla="*/ 4898319 w 8275076"/>
              <a:gd name="connsiteY1" fmla="*/ 634 h 6527678"/>
              <a:gd name="connsiteX2" fmla="*/ 8194084 w 8275076"/>
              <a:gd name="connsiteY2" fmla="*/ 2132365 h 6527678"/>
              <a:gd name="connsiteX3" fmla="*/ 6965537 w 8275076"/>
              <a:gd name="connsiteY3" fmla="*/ 5060688 h 6527678"/>
              <a:gd name="connsiteX4" fmla="*/ 5310640 w 8275076"/>
              <a:gd name="connsiteY4" fmla="*/ 5318742 h 6527678"/>
              <a:gd name="connsiteX5" fmla="*/ 3798795 w 8275076"/>
              <a:gd name="connsiteY5" fmla="*/ 5453376 h 6527678"/>
              <a:gd name="connsiteX6" fmla="*/ 1237914 w 8275076"/>
              <a:gd name="connsiteY6" fmla="*/ 6412656 h 6527678"/>
              <a:gd name="connsiteX7" fmla="*/ 334733 w 8275076"/>
              <a:gd name="connsiteY7" fmla="*/ 6384606 h 6527678"/>
              <a:gd name="connsiteX8" fmla="*/ 340343 w 8275076"/>
              <a:gd name="connsiteY8" fmla="*/ 2996277 h 6527678"/>
              <a:gd name="connsiteX0" fmla="*/ 6788 w 7941521"/>
              <a:gd name="connsiteY0" fmla="*/ 2996277 h 6527678"/>
              <a:gd name="connsiteX1" fmla="*/ 4564764 w 7941521"/>
              <a:gd name="connsiteY1" fmla="*/ 634 h 6527678"/>
              <a:gd name="connsiteX2" fmla="*/ 7860529 w 7941521"/>
              <a:gd name="connsiteY2" fmla="*/ 2132365 h 6527678"/>
              <a:gd name="connsiteX3" fmla="*/ 6631982 w 7941521"/>
              <a:gd name="connsiteY3" fmla="*/ 5060688 h 6527678"/>
              <a:gd name="connsiteX4" fmla="*/ 4977085 w 7941521"/>
              <a:gd name="connsiteY4" fmla="*/ 5318742 h 6527678"/>
              <a:gd name="connsiteX5" fmla="*/ 3465240 w 7941521"/>
              <a:gd name="connsiteY5" fmla="*/ 5453376 h 6527678"/>
              <a:gd name="connsiteX6" fmla="*/ 904359 w 7941521"/>
              <a:gd name="connsiteY6" fmla="*/ 6412656 h 6527678"/>
              <a:gd name="connsiteX7" fmla="*/ 1178 w 7941521"/>
              <a:gd name="connsiteY7" fmla="*/ 6384606 h 6527678"/>
              <a:gd name="connsiteX8" fmla="*/ 6788 w 7941521"/>
              <a:gd name="connsiteY8" fmla="*/ 2996277 h 6527678"/>
              <a:gd name="connsiteX0" fmla="*/ 6788 w 7941521"/>
              <a:gd name="connsiteY0" fmla="*/ 3006772 h 6538173"/>
              <a:gd name="connsiteX1" fmla="*/ 4564764 w 7941521"/>
              <a:gd name="connsiteY1" fmla="*/ 11129 h 6538173"/>
              <a:gd name="connsiteX2" fmla="*/ 7860529 w 7941521"/>
              <a:gd name="connsiteY2" fmla="*/ 2142860 h 6538173"/>
              <a:gd name="connsiteX3" fmla="*/ 6631982 w 7941521"/>
              <a:gd name="connsiteY3" fmla="*/ 5071183 h 6538173"/>
              <a:gd name="connsiteX4" fmla="*/ 4977085 w 7941521"/>
              <a:gd name="connsiteY4" fmla="*/ 5329237 h 6538173"/>
              <a:gd name="connsiteX5" fmla="*/ 3465240 w 7941521"/>
              <a:gd name="connsiteY5" fmla="*/ 5463871 h 6538173"/>
              <a:gd name="connsiteX6" fmla="*/ 904359 w 7941521"/>
              <a:gd name="connsiteY6" fmla="*/ 6423151 h 6538173"/>
              <a:gd name="connsiteX7" fmla="*/ 1178 w 7941521"/>
              <a:gd name="connsiteY7" fmla="*/ 6395101 h 6538173"/>
              <a:gd name="connsiteX8" fmla="*/ 6788 w 7941521"/>
              <a:gd name="connsiteY8" fmla="*/ 3006772 h 6538173"/>
              <a:gd name="connsiteX0" fmla="*/ 6832 w 7941565"/>
              <a:gd name="connsiteY0" fmla="*/ 3006772 h 6538173"/>
              <a:gd name="connsiteX1" fmla="*/ 4564808 w 7941565"/>
              <a:gd name="connsiteY1" fmla="*/ 11129 h 6538173"/>
              <a:gd name="connsiteX2" fmla="*/ 7860573 w 7941565"/>
              <a:gd name="connsiteY2" fmla="*/ 2142860 h 6538173"/>
              <a:gd name="connsiteX3" fmla="*/ 6632026 w 7941565"/>
              <a:gd name="connsiteY3" fmla="*/ 5071183 h 6538173"/>
              <a:gd name="connsiteX4" fmla="*/ 4977129 w 7941565"/>
              <a:gd name="connsiteY4" fmla="*/ 5329237 h 6538173"/>
              <a:gd name="connsiteX5" fmla="*/ 3465284 w 7941565"/>
              <a:gd name="connsiteY5" fmla="*/ 5463871 h 6538173"/>
              <a:gd name="connsiteX6" fmla="*/ 904403 w 7941565"/>
              <a:gd name="connsiteY6" fmla="*/ 6423151 h 6538173"/>
              <a:gd name="connsiteX7" fmla="*/ 1222 w 7941565"/>
              <a:gd name="connsiteY7" fmla="*/ 6395101 h 6538173"/>
              <a:gd name="connsiteX8" fmla="*/ 6832 w 7941565"/>
              <a:gd name="connsiteY8" fmla="*/ 3006772 h 6538173"/>
              <a:gd name="connsiteX0" fmla="*/ 6821 w 7941554"/>
              <a:gd name="connsiteY0" fmla="*/ 3006772 h 6538173"/>
              <a:gd name="connsiteX1" fmla="*/ 4564797 w 7941554"/>
              <a:gd name="connsiteY1" fmla="*/ 11129 h 6538173"/>
              <a:gd name="connsiteX2" fmla="*/ 7860562 w 7941554"/>
              <a:gd name="connsiteY2" fmla="*/ 2142860 h 6538173"/>
              <a:gd name="connsiteX3" fmla="*/ 6632015 w 7941554"/>
              <a:gd name="connsiteY3" fmla="*/ 5071183 h 6538173"/>
              <a:gd name="connsiteX4" fmla="*/ 4977118 w 7941554"/>
              <a:gd name="connsiteY4" fmla="*/ 5329237 h 6538173"/>
              <a:gd name="connsiteX5" fmla="*/ 3465273 w 7941554"/>
              <a:gd name="connsiteY5" fmla="*/ 5463871 h 6538173"/>
              <a:gd name="connsiteX6" fmla="*/ 904392 w 7941554"/>
              <a:gd name="connsiteY6" fmla="*/ 6423151 h 6538173"/>
              <a:gd name="connsiteX7" fmla="*/ 1211 w 7941554"/>
              <a:gd name="connsiteY7" fmla="*/ 6395101 h 6538173"/>
              <a:gd name="connsiteX8" fmla="*/ 6821 w 7941554"/>
              <a:gd name="connsiteY8" fmla="*/ 3006772 h 6538173"/>
              <a:gd name="connsiteX0" fmla="*/ 6155 w 7940888"/>
              <a:gd name="connsiteY0" fmla="*/ 3006772 h 6538173"/>
              <a:gd name="connsiteX1" fmla="*/ 4564131 w 7940888"/>
              <a:gd name="connsiteY1" fmla="*/ 11129 h 6538173"/>
              <a:gd name="connsiteX2" fmla="*/ 7859896 w 7940888"/>
              <a:gd name="connsiteY2" fmla="*/ 2142860 h 6538173"/>
              <a:gd name="connsiteX3" fmla="*/ 6631349 w 7940888"/>
              <a:gd name="connsiteY3" fmla="*/ 5071183 h 6538173"/>
              <a:gd name="connsiteX4" fmla="*/ 4976452 w 7940888"/>
              <a:gd name="connsiteY4" fmla="*/ 5329237 h 6538173"/>
              <a:gd name="connsiteX5" fmla="*/ 3464607 w 7940888"/>
              <a:gd name="connsiteY5" fmla="*/ 5463871 h 6538173"/>
              <a:gd name="connsiteX6" fmla="*/ 903726 w 7940888"/>
              <a:gd name="connsiteY6" fmla="*/ 6423151 h 6538173"/>
              <a:gd name="connsiteX7" fmla="*/ 545 w 7940888"/>
              <a:gd name="connsiteY7" fmla="*/ 6395101 h 6538173"/>
              <a:gd name="connsiteX8" fmla="*/ 6155 w 7940888"/>
              <a:gd name="connsiteY8" fmla="*/ 3006772 h 6538173"/>
              <a:gd name="connsiteX0" fmla="*/ 6155 w 7940888"/>
              <a:gd name="connsiteY0" fmla="*/ 3006772 h 6538173"/>
              <a:gd name="connsiteX1" fmla="*/ 4564131 w 7940888"/>
              <a:gd name="connsiteY1" fmla="*/ 11129 h 6538173"/>
              <a:gd name="connsiteX2" fmla="*/ 7859896 w 7940888"/>
              <a:gd name="connsiteY2" fmla="*/ 2142860 h 6538173"/>
              <a:gd name="connsiteX3" fmla="*/ 6631349 w 7940888"/>
              <a:gd name="connsiteY3" fmla="*/ 5071183 h 6538173"/>
              <a:gd name="connsiteX4" fmla="*/ 4976452 w 7940888"/>
              <a:gd name="connsiteY4" fmla="*/ 5329237 h 6538173"/>
              <a:gd name="connsiteX5" fmla="*/ 3464607 w 7940888"/>
              <a:gd name="connsiteY5" fmla="*/ 5463871 h 6538173"/>
              <a:gd name="connsiteX6" fmla="*/ 903726 w 7940888"/>
              <a:gd name="connsiteY6" fmla="*/ 6423151 h 6538173"/>
              <a:gd name="connsiteX7" fmla="*/ 545 w 7940888"/>
              <a:gd name="connsiteY7" fmla="*/ 6395101 h 6538173"/>
              <a:gd name="connsiteX8" fmla="*/ 6155 w 7940888"/>
              <a:gd name="connsiteY8" fmla="*/ 3006772 h 6538173"/>
              <a:gd name="connsiteX0" fmla="*/ 324552 w 8259285"/>
              <a:gd name="connsiteY0" fmla="*/ 2995642 h 6527043"/>
              <a:gd name="connsiteX1" fmla="*/ 4669355 w 8259285"/>
              <a:gd name="connsiteY1" fmla="*/ 11219 h 6527043"/>
              <a:gd name="connsiteX2" fmla="*/ 8178293 w 8259285"/>
              <a:gd name="connsiteY2" fmla="*/ 2131730 h 6527043"/>
              <a:gd name="connsiteX3" fmla="*/ 6949746 w 8259285"/>
              <a:gd name="connsiteY3" fmla="*/ 5060053 h 6527043"/>
              <a:gd name="connsiteX4" fmla="*/ 5294849 w 8259285"/>
              <a:gd name="connsiteY4" fmla="*/ 5318107 h 6527043"/>
              <a:gd name="connsiteX5" fmla="*/ 3783004 w 8259285"/>
              <a:gd name="connsiteY5" fmla="*/ 5452741 h 6527043"/>
              <a:gd name="connsiteX6" fmla="*/ 1222123 w 8259285"/>
              <a:gd name="connsiteY6" fmla="*/ 6412021 h 6527043"/>
              <a:gd name="connsiteX7" fmla="*/ 318942 w 8259285"/>
              <a:gd name="connsiteY7" fmla="*/ 6383971 h 6527043"/>
              <a:gd name="connsiteX8" fmla="*/ 324552 w 8259285"/>
              <a:gd name="connsiteY8" fmla="*/ 2995642 h 6527043"/>
              <a:gd name="connsiteX0" fmla="*/ 13396 w 7948129"/>
              <a:gd name="connsiteY0" fmla="*/ 2995642 h 6527043"/>
              <a:gd name="connsiteX1" fmla="*/ 4358199 w 7948129"/>
              <a:gd name="connsiteY1" fmla="*/ 11219 h 6527043"/>
              <a:gd name="connsiteX2" fmla="*/ 7867137 w 7948129"/>
              <a:gd name="connsiteY2" fmla="*/ 2131730 h 6527043"/>
              <a:gd name="connsiteX3" fmla="*/ 6638590 w 7948129"/>
              <a:gd name="connsiteY3" fmla="*/ 5060053 h 6527043"/>
              <a:gd name="connsiteX4" fmla="*/ 4983693 w 7948129"/>
              <a:gd name="connsiteY4" fmla="*/ 5318107 h 6527043"/>
              <a:gd name="connsiteX5" fmla="*/ 3471848 w 7948129"/>
              <a:gd name="connsiteY5" fmla="*/ 5452741 h 6527043"/>
              <a:gd name="connsiteX6" fmla="*/ 910967 w 7948129"/>
              <a:gd name="connsiteY6" fmla="*/ 6412021 h 6527043"/>
              <a:gd name="connsiteX7" fmla="*/ 7786 w 7948129"/>
              <a:gd name="connsiteY7" fmla="*/ 6383971 h 6527043"/>
              <a:gd name="connsiteX8" fmla="*/ 13396 w 7948129"/>
              <a:gd name="connsiteY8" fmla="*/ 2995642 h 6527043"/>
              <a:gd name="connsiteX0" fmla="*/ 13396 w 7948129"/>
              <a:gd name="connsiteY0" fmla="*/ 2995642 h 6527043"/>
              <a:gd name="connsiteX1" fmla="*/ 4358199 w 7948129"/>
              <a:gd name="connsiteY1" fmla="*/ 11219 h 6527043"/>
              <a:gd name="connsiteX2" fmla="*/ 7867137 w 7948129"/>
              <a:gd name="connsiteY2" fmla="*/ 2131730 h 6527043"/>
              <a:gd name="connsiteX3" fmla="*/ 6638590 w 7948129"/>
              <a:gd name="connsiteY3" fmla="*/ 5060053 h 6527043"/>
              <a:gd name="connsiteX4" fmla="*/ 4983693 w 7948129"/>
              <a:gd name="connsiteY4" fmla="*/ 5318107 h 6527043"/>
              <a:gd name="connsiteX5" fmla="*/ 3471848 w 7948129"/>
              <a:gd name="connsiteY5" fmla="*/ 5452741 h 6527043"/>
              <a:gd name="connsiteX6" fmla="*/ 910967 w 7948129"/>
              <a:gd name="connsiteY6" fmla="*/ 6412021 h 6527043"/>
              <a:gd name="connsiteX7" fmla="*/ 7786 w 7948129"/>
              <a:gd name="connsiteY7" fmla="*/ 6383971 h 6527043"/>
              <a:gd name="connsiteX8" fmla="*/ 13396 w 7948129"/>
              <a:gd name="connsiteY8" fmla="*/ 2995642 h 6527043"/>
              <a:gd name="connsiteX0" fmla="*/ 13396 w 7948129"/>
              <a:gd name="connsiteY0" fmla="*/ 2995642 h 6527043"/>
              <a:gd name="connsiteX1" fmla="*/ 4358199 w 7948129"/>
              <a:gd name="connsiteY1" fmla="*/ 11219 h 6527043"/>
              <a:gd name="connsiteX2" fmla="*/ 7867137 w 7948129"/>
              <a:gd name="connsiteY2" fmla="*/ 2131730 h 6527043"/>
              <a:gd name="connsiteX3" fmla="*/ 6638590 w 7948129"/>
              <a:gd name="connsiteY3" fmla="*/ 5060053 h 6527043"/>
              <a:gd name="connsiteX4" fmla="*/ 4983693 w 7948129"/>
              <a:gd name="connsiteY4" fmla="*/ 5318107 h 6527043"/>
              <a:gd name="connsiteX5" fmla="*/ 3471848 w 7948129"/>
              <a:gd name="connsiteY5" fmla="*/ 5452741 h 6527043"/>
              <a:gd name="connsiteX6" fmla="*/ 910967 w 7948129"/>
              <a:gd name="connsiteY6" fmla="*/ 6412021 h 6527043"/>
              <a:gd name="connsiteX7" fmla="*/ 7786 w 7948129"/>
              <a:gd name="connsiteY7" fmla="*/ 6383971 h 6527043"/>
              <a:gd name="connsiteX8" fmla="*/ 13396 w 7948129"/>
              <a:gd name="connsiteY8" fmla="*/ 2995642 h 6527043"/>
              <a:gd name="connsiteX0" fmla="*/ 13396 w 7948129"/>
              <a:gd name="connsiteY0" fmla="*/ 2995642 h 6527043"/>
              <a:gd name="connsiteX1" fmla="*/ 4358199 w 7948129"/>
              <a:gd name="connsiteY1" fmla="*/ 11219 h 6527043"/>
              <a:gd name="connsiteX2" fmla="*/ 7867137 w 7948129"/>
              <a:gd name="connsiteY2" fmla="*/ 2131730 h 6527043"/>
              <a:gd name="connsiteX3" fmla="*/ 6638590 w 7948129"/>
              <a:gd name="connsiteY3" fmla="*/ 5060053 h 6527043"/>
              <a:gd name="connsiteX4" fmla="*/ 5022962 w 7948129"/>
              <a:gd name="connsiteY4" fmla="*/ 5245179 h 6527043"/>
              <a:gd name="connsiteX5" fmla="*/ 3471848 w 7948129"/>
              <a:gd name="connsiteY5" fmla="*/ 5452741 h 6527043"/>
              <a:gd name="connsiteX6" fmla="*/ 910967 w 7948129"/>
              <a:gd name="connsiteY6" fmla="*/ 6412021 h 6527043"/>
              <a:gd name="connsiteX7" fmla="*/ 7786 w 7948129"/>
              <a:gd name="connsiteY7" fmla="*/ 6383971 h 6527043"/>
              <a:gd name="connsiteX8" fmla="*/ 13396 w 7948129"/>
              <a:gd name="connsiteY8" fmla="*/ 2995642 h 6527043"/>
              <a:gd name="connsiteX0" fmla="*/ 13396 w 7948129"/>
              <a:gd name="connsiteY0" fmla="*/ 2995642 h 6527043"/>
              <a:gd name="connsiteX1" fmla="*/ 4358199 w 7948129"/>
              <a:gd name="connsiteY1" fmla="*/ 11219 h 6527043"/>
              <a:gd name="connsiteX2" fmla="*/ 7867137 w 7948129"/>
              <a:gd name="connsiteY2" fmla="*/ 2131730 h 6527043"/>
              <a:gd name="connsiteX3" fmla="*/ 6638590 w 7948129"/>
              <a:gd name="connsiteY3" fmla="*/ 5060053 h 6527043"/>
              <a:gd name="connsiteX4" fmla="*/ 5022962 w 7948129"/>
              <a:gd name="connsiteY4" fmla="*/ 5245179 h 6527043"/>
              <a:gd name="connsiteX5" fmla="*/ 3471848 w 7948129"/>
              <a:gd name="connsiteY5" fmla="*/ 5452741 h 6527043"/>
              <a:gd name="connsiteX6" fmla="*/ 910967 w 7948129"/>
              <a:gd name="connsiteY6" fmla="*/ 6412021 h 6527043"/>
              <a:gd name="connsiteX7" fmla="*/ 7786 w 7948129"/>
              <a:gd name="connsiteY7" fmla="*/ 6383971 h 6527043"/>
              <a:gd name="connsiteX8" fmla="*/ 13396 w 7948129"/>
              <a:gd name="connsiteY8" fmla="*/ 2995642 h 6527043"/>
              <a:gd name="connsiteX0" fmla="*/ 13396 w 7972932"/>
              <a:gd name="connsiteY0" fmla="*/ 2995642 h 6527043"/>
              <a:gd name="connsiteX1" fmla="*/ 4358199 w 7972932"/>
              <a:gd name="connsiteY1" fmla="*/ 11219 h 6527043"/>
              <a:gd name="connsiteX2" fmla="*/ 7867137 w 7972932"/>
              <a:gd name="connsiteY2" fmla="*/ 2131730 h 6527043"/>
              <a:gd name="connsiteX3" fmla="*/ 6638590 w 7972932"/>
              <a:gd name="connsiteY3" fmla="*/ 5060053 h 6527043"/>
              <a:gd name="connsiteX4" fmla="*/ 5022962 w 7972932"/>
              <a:gd name="connsiteY4" fmla="*/ 5245179 h 6527043"/>
              <a:gd name="connsiteX5" fmla="*/ 3471848 w 7972932"/>
              <a:gd name="connsiteY5" fmla="*/ 5452741 h 6527043"/>
              <a:gd name="connsiteX6" fmla="*/ 910967 w 7972932"/>
              <a:gd name="connsiteY6" fmla="*/ 6412021 h 6527043"/>
              <a:gd name="connsiteX7" fmla="*/ 7786 w 7972932"/>
              <a:gd name="connsiteY7" fmla="*/ 6383971 h 6527043"/>
              <a:gd name="connsiteX8" fmla="*/ 13396 w 7972932"/>
              <a:gd name="connsiteY8" fmla="*/ 2995642 h 6527043"/>
              <a:gd name="connsiteX0" fmla="*/ 13396 w 7942336"/>
              <a:gd name="connsiteY0" fmla="*/ 2995642 h 6527043"/>
              <a:gd name="connsiteX1" fmla="*/ 4358199 w 7942336"/>
              <a:gd name="connsiteY1" fmla="*/ 11219 h 6527043"/>
              <a:gd name="connsiteX2" fmla="*/ 7867137 w 7942336"/>
              <a:gd name="connsiteY2" fmla="*/ 2131730 h 6527043"/>
              <a:gd name="connsiteX3" fmla="*/ 6638590 w 7942336"/>
              <a:gd name="connsiteY3" fmla="*/ 5060053 h 6527043"/>
              <a:gd name="connsiteX4" fmla="*/ 5022962 w 7942336"/>
              <a:gd name="connsiteY4" fmla="*/ 5245179 h 6527043"/>
              <a:gd name="connsiteX5" fmla="*/ 3471848 w 7942336"/>
              <a:gd name="connsiteY5" fmla="*/ 5452741 h 6527043"/>
              <a:gd name="connsiteX6" fmla="*/ 910967 w 7942336"/>
              <a:gd name="connsiteY6" fmla="*/ 6412021 h 6527043"/>
              <a:gd name="connsiteX7" fmla="*/ 7786 w 7942336"/>
              <a:gd name="connsiteY7" fmla="*/ 6383971 h 6527043"/>
              <a:gd name="connsiteX8" fmla="*/ 13396 w 7942336"/>
              <a:gd name="connsiteY8" fmla="*/ 2995642 h 6527043"/>
              <a:gd name="connsiteX0" fmla="*/ 13396 w 7929459"/>
              <a:gd name="connsiteY0" fmla="*/ 2995642 h 6527043"/>
              <a:gd name="connsiteX1" fmla="*/ 4358199 w 7929459"/>
              <a:gd name="connsiteY1" fmla="*/ 11219 h 6527043"/>
              <a:gd name="connsiteX2" fmla="*/ 7867137 w 7929459"/>
              <a:gd name="connsiteY2" fmla="*/ 2131730 h 6527043"/>
              <a:gd name="connsiteX3" fmla="*/ 6638590 w 7929459"/>
              <a:gd name="connsiteY3" fmla="*/ 5060053 h 6527043"/>
              <a:gd name="connsiteX4" fmla="*/ 5073450 w 7929459"/>
              <a:gd name="connsiteY4" fmla="*/ 5295668 h 6527043"/>
              <a:gd name="connsiteX5" fmla="*/ 3471848 w 7929459"/>
              <a:gd name="connsiteY5" fmla="*/ 5452741 h 6527043"/>
              <a:gd name="connsiteX6" fmla="*/ 910967 w 7929459"/>
              <a:gd name="connsiteY6" fmla="*/ 6412021 h 6527043"/>
              <a:gd name="connsiteX7" fmla="*/ 7786 w 7929459"/>
              <a:gd name="connsiteY7" fmla="*/ 6383971 h 6527043"/>
              <a:gd name="connsiteX8" fmla="*/ 13396 w 7929459"/>
              <a:gd name="connsiteY8" fmla="*/ 2995642 h 6527043"/>
              <a:gd name="connsiteX0" fmla="*/ 13396 w 7929459"/>
              <a:gd name="connsiteY0" fmla="*/ 2995642 h 6527043"/>
              <a:gd name="connsiteX1" fmla="*/ 4358199 w 7929459"/>
              <a:gd name="connsiteY1" fmla="*/ 11219 h 6527043"/>
              <a:gd name="connsiteX2" fmla="*/ 7867137 w 7929459"/>
              <a:gd name="connsiteY2" fmla="*/ 2131730 h 6527043"/>
              <a:gd name="connsiteX3" fmla="*/ 6638590 w 7929459"/>
              <a:gd name="connsiteY3" fmla="*/ 5060053 h 6527043"/>
              <a:gd name="connsiteX4" fmla="*/ 5073450 w 7929459"/>
              <a:gd name="connsiteY4" fmla="*/ 5295668 h 6527043"/>
              <a:gd name="connsiteX5" fmla="*/ 3471848 w 7929459"/>
              <a:gd name="connsiteY5" fmla="*/ 5452741 h 6527043"/>
              <a:gd name="connsiteX6" fmla="*/ 910967 w 7929459"/>
              <a:gd name="connsiteY6" fmla="*/ 6412021 h 6527043"/>
              <a:gd name="connsiteX7" fmla="*/ 7786 w 7929459"/>
              <a:gd name="connsiteY7" fmla="*/ 6383971 h 6527043"/>
              <a:gd name="connsiteX8" fmla="*/ 13396 w 7929459"/>
              <a:gd name="connsiteY8" fmla="*/ 2995642 h 6527043"/>
              <a:gd name="connsiteX0" fmla="*/ 13396 w 7926666"/>
              <a:gd name="connsiteY0" fmla="*/ 2995642 h 6527043"/>
              <a:gd name="connsiteX1" fmla="*/ 4358199 w 7926666"/>
              <a:gd name="connsiteY1" fmla="*/ 11219 h 6527043"/>
              <a:gd name="connsiteX2" fmla="*/ 7867137 w 7926666"/>
              <a:gd name="connsiteY2" fmla="*/ 2131730 h 6527043"/>
              <a:gd name="connsiteX3" fmla="*/ 6638590 w 7926666"/>
              <a:gd name="connsiteY3" fmla="*/ 5060053 h 6527043"/>
              <a:gd name="connsiteX4" fmla="*/ 5073450 w 7926666"/>
              <a:gd name="connsiteY4" fmla="*/ 5295668 h 6527043"/>
              <a:gd name="connsiteX5" fmla="*/ 3471848 w 7926666"/>
              <a:gd name="connsiteY5" fmla="*/ 5452741 h 6527043"/>
              <a:gd name="connsiteX6" fmla="*/ 910967 w 7926666"/>
              <a:gd name="connsiteY6" fmla="*/ 6412021 h 6527043"/>
              <a:gd name="connsiteX7" fmla="*/ 7786 w 7926666"/>
              <a:gd name="connsiteY7" fmla="*/ 6383971 h 6527043"/>
              <a:gd name="connsiteX8" fmla="*/ 13396 w 7926666"/>
              <a:gd name="connsiteY8" fmla="*/ 2995642 h 6527043"/>
              <a:gd name="connsiteX0" fmla="*/ 13396 w 7925081"/>
              <a:gd name="connsiteY0" fmla="*/ 2995642 h 6527043"/>
              <a:gd name="connsiteX1" fmla="*/ 4358199 w 7925081"/>
              <a:gd name="connsiteY1" fmla="*/ 11219 h 6527043"/>
              <a:gd name="connsiteX2" fmla="*/ 7867137 w 7925081"/>
              <a:gd name="connsiteY2" fmla="*/ 2131730 h 6527043"/>
              <a:gd name="connsiteX3" fmla="*/ 6638590 w 7925081"/>
              <a:gd name="connsiteY3" fmla="*/ 5060053 h 6527043"/>
              <a:gd name="connsiteX4" fmla="*/ 5073450 w 7925081"/>
              <a:gd name="connsiteY4" fmla="*/ 5295668 h 6527043"/>
              <a:gd name="connsiteX5" fmla="*/ 3471848 w 7925081"/>
              <a:gd name="connsiteY5" fmla="*/ 5452741 h 6527043"/>
              <a:gd name="connsiteX6" fmla="*/ 910967 w 7925081"/>
              <a:gd name="connsiteY6" fmla="*/ 6412021 h 6527043"/>
              <a:gd name="connsiteX7" fmla="*/ 7786 w 7925081"/>
              <a:gd name="connsiteY7" fmla="*/ 6383971 h 6527043"/>
              <a:gd name="connsiteX8" fmla="*/ 13396 w 7925081"/>
              <a:gd name="connsiteY8" fmla="*/ 2995642 h 6527043"/>
              <a:gd name="connsiteX0" fmla="*/ 13396 w 7925081"/>
              <a:gd name="connsiteY0" fmla="*/ 2998971 h 6530372"/>
              <a:gd name="connsiteX1" fmla="*/ 4358199 w 7925081"/>
              <a:gd name="connsiteY1" fmla="*/ 14548 h 6530372"/>
              <a:gd name="connsiteX2" fmla="*/ 7867137 w 7925081"/>
              <a:gd name="connsiteY2" fmla="*/ 2135059 h 6530372"/>
              <a:gd name="connsiteX3" fmla="*/ 6638590 w 7925081"/>
              <a:gd name="connsiteY3" fmla="*/ 5063382 h 6530372"/>
              <a:gd name="connsiteX4" fmla="*/ 5073450 w 7925081"/>
              <a:gd name="connsiteY4" fmla="*/ 5298997 h 6530372"/>
              <a:gd name="connsiteX5" fmla="*/ 3471848 w 7925081"/>
              <a:gd name="connsiteY5" fmla="*/ 5456070 h 6530372"/>
              <a:gd name="connsiteX6" fmla="*/ 910967 w 7925081"/>
              <a:gd name="connsiteY6" fmla="*/ 6415350 h 6530372"/>
              <a:gd name="connsiteX7" fmla="*/ 7786 w 7925081"/>
              <a:gd name="connsiteY7" fmla="*/ 6387300 h 6530372"/>
              <a:gd name="connsiteX8" fmla="*/ 13396 w 7925081"/>
              <a:gd name="connsiteY8" fmla="*/ 2998971 h 6530372"/>
              <a:gd name="connsiteX0" fmla="*/ 14038 w 7925723"/>
              <a:gd name="connsiteY0" fmla="*/ 2998971 h 6483187"/>
              <a:gd name="connsiteX1" fmla="*/ 4358841 w 7925723"/>
              <a:gd name="connsiteY1" fmla="*/ 14548 h 6483187"/>
              <a:gd name="connsiteX2" fmla="*/ 7867779 w 7925723"/>
              <a:gd name="connsiteY2" fmla="*/ 2135059 h 6483187"/>
              <a:gd name="connsiteX3" fmla="*/ 6639232 w 7925723"/>
              <a:gd name="connsiteY3" fmla="*/ 5063382 h 6483187"/>
              <a:gd name="connsiteX4" fmla="*/ 5074092 w 7925723"/>
              <a:gd name="connsiteY4" fmla="*/ 5298997 h 6483187"/>
              <a:gd name="connsiteX5" fmla="*/ 3472490 w 7925723"/>
              <a:gd name="connsiteY5" fmla="*/ 5456070 h 6483187"/>
              <a:gd name="connsiteX6" fmla="*/ 911609 w 7925723"/>
              <a:gd name="connsiteY6" fmla="*/ 6415350 h 6483187"/>
              <a:gd name="connsiteX7" fmla="*/ 8428 w 7925723"/>
              <a:gd name="connsiteY7" fmla="*/ 6387300 h 6483187"/>
              <a:gd name="connsiteX8" fmla="*/ 14038 w 7925723"/>
              <a:gd name="connsiteY8" fmla="*/ 2998971 h 6483187"/>
              <a:gd name="connsiteX0" fmla="*/ 14038 w 7925723"/>
              <a:gd name="connsiteY0" fmla="*/ 2998971 h 6483187"/>
              <a:gd name="connsiteX1" fmla="*/ 4358841 w 7925723"/>
              <a:gd name="connsiteY1" fmla="*/ 14548 h 6483187"/>
              <a:gd name="connsiteX2" fmla="*/ 7867779 w 7925723"/>
              <a:gd name="connsiteY2" fmla="*/ 2135059 h 6483187"/>
              <a:gd name="connsiteX3" fmla="*/ 6639232 w 7925723"/>
              <a:gd name="connsiteY3" fmla="*/ 5063382 h 6483187"/>
              <a:gd name="connsiteX4" fmla="*/ 5074092 w 7925723"/>
              <a:gd name="connsiteY4" fmla="*/ 5298997 h 6483187"/>
              <a:gd name="connsiteX5" fmla="*/ 3472490 w 7925723"/>
              <a:gd name="connsiteY5" fmla="*/ 5456070 h 6483187"/>
              <a:gd name="connsiteX6" fmla="*/ 911609 w 7925723"/>
              <a:gd name="connsiteY6" fmla="*/ 6415350 h 6483187"/>
              <a:gd name="connsiteX7" fmla="*/ 8428 w 7925723"/>
              <a:gd name="connsiteY7" fmla="*/ 6387300 h 6483187"/>
              <a:gd name="connsiteX8" fmla="*/ 14038 w 7925723"/>
              <a:gd name="connsiteY8" fmla="*/ 2998971 h 6483187"/>
              <a:gd name="connsiteX0" fmla="*/ 14038 w 7925723"/>
              <a:gd name="connsiteY0" fmla="*/ 2998971 h 6415350"/>
              <a:gd name="connsiteX1" fmla="*/ 4358841 w 7925723"/>
              <a:gd name="connsiteY1" fmla="*/ 14548 h 6415350"/>
              <a:gd name="connsiteX2" fmla="*/ 7867779 w 7925723"/>
              <a:gd name="connsiteY2" fmla="*/ 2135059 h 6415350"/>
              <a:gd name="connsiteX3" fmla="*/ 6639232 w 7925723"/>
              <a:gd name="connsiteY3" fmla="*/ 5063382 h 6415350"/>
              <a:gd name="connsiteX4" fmla="*/ 5074092 w 7925723"/>
              <a:gd name="connsiteY4" fmla="*/ 5298997 h 6415350"/>
              <a:gd name="connsiteX5" fmla="*/ 3472490 w 7925723"/>
              <a:gd name="connsiteY5" fmla="*/ 5456070 h 6415350"/>
              <a:gd name="connsiteX6" fmla="*/ 911609 w 7925723"/>
              <a:gd name="connsiteY6" fmla="*/ 6415350 h 6415350"/>
              <a:gd name="connsiteX7" fmla="*/ 8428 w 7925723"/>
              <a:gd name="connsiteY7" fmla="*/ 6387300 h 6415350"/>
              <a:gd name="connsiteX8" fmla="*/ 14038 w 7925723"/>
              <a:gd name="connsiteY8" fmla="*/ 2998971 h 6415350"/>
              <a:gd name="connsiteX0" fmla="*/ 325001 w 8236686"/>
              <a:gd name="connsiteY0" fmla="*/ 2998971 h 6415350"/>
              <a:gd name="connsiteX1" fmla="*/ 4669804 w 8236686"/>
              <a:gd name="connsiteY1" fmla="*/ 14548 h 6415350"/>
              <a:gd name="connsiteX2" fmla="*/ 8178742 w 8236686"/>
              <a:gd name="connsiteY2" fmla="*/ 2135059 h 6415350"/>
              <a:gd name="connsiteX3" fmla="*/ 6950195 w 8236686"/>
              <a:gd name="connsiteY3" fmla="*/ 5063382 h 6415350"/>
              <a:gd name="connsiteX4" fmla="*/ 5385055 w 8236686"/>
              <a:gd name="connsiteY4" fmla="*/ 5298997 h 6415350"/>
              <a:gd name="connsiteX5" fmla="*/ 3783453 w 8236686"/>
              <a:gd name="connsiteY5" fmla="*/ 5456070 h 6415350"/>
              <a:gd name="connsiteX6" fmla="*/ 1222572 w 8236686"/>
              <a:gd name="connsiteY6" fmla="*/ 6415350 h 6415350"/>
              <a:gd name="connsiteX7" fmla="*/ 319391 w 8236686"/>
              <a:gd name="connsiteY7" fmla="*/ 6404130 h 6415350"/>
              <a:gd name="connsiteX8" fmla="*/ 325001 w 8236686"/>
              <a:gd name="connsiteY8" fmla="*/ 2998971 h 6415350"/>
              <a:gd name="connsiteX0" fmla="*/ 325001 w 8236686"/>
              <a:gd name="connsiteY0" fmla="*/ 2998971 h 6415350"/>
              <a:gd name="connsiteX1" fmla="*/ 4669804 w 8236686"/>
              <a:gd name="connsiteY1" fmla="*/ 14548 h 6415350"/>
              <a:gd name="connsiteX2" fmla="*/ 8178742 w 8236686"/>
              <a:gd name="connsiteY2" fmla="*/ 2135059 h 6415350"/>
              <a:gd name="connsiteX3" fmla="*/ 6950195 w 8236686"/>
              <a:gd name="connsiteY3" fmla="*/ 5063382 h 6415350"/>
              <a:gd name="connsiteX4" fmla="*/ 5385055 w 8236686"/>
              <a:gd name="connsiteY4" fmla="*/ 5298997 h 6415350"/>
              <a:gd name="connsiteX5" fmla="*/ 3783453 w 8236686"/>
              <a:gd name="connsiteY5" fmla="*/ 5456070 h 6415350"/>
              <a:gd name="connsiteX6" fmla="*/ 1222572 w 8236686"/>
              <a:gd name="connsiteY6" fmla="*/ 6415350 h 6415350"/>
              <a:gd name="connsiteX7" fmla="*/ 319391 w 8236686"/>
              <a:gd name="connsiteY7" fmla="*/ 6404130 h 6415350"/>
              <a:gd name="connsiteX8" fmla="*/ 325001 w 8236686"/>
              <a:gd name="connsiteY8" fmla="*/ 2998971 h 6415350"/>
              <a:gd name="connsiteX0" fmla="*/ 7548 w 7919233"/>
              <a:gd name="connsiteY0" fmla="*/ 2998971 h 6415350"/>
              <a:gd name="connsiteX1" fmla="*/ 4352351 w 7919233"/>
              <a:gd name="connsiteY1" fmla="*/ 14548 h 6415350"/>
              <a:gd name="connsiteX2" fmla="*/ 7861289 w 7919233"/>
              <a:gd name="connsiteY2" fmla="*/ 2135059 h 6415350"/>
              <a:gd name="connsiteX3" fmla="*/ 6632742 w 7919233"/>
              <a:gd name="connsiteY3" fmla="*/ 5063382 h 6415350"/>
              <a:gd name="connsiteX4" fmla="*/ 5067602 w 7919233"/>
              <a:gd name="connsiteY4" fmla="*/ 5298997 h 6415350"/>
              <a:gd name="connsiteX5" fmla="*/ 3466000 w 7919233"/>
              <a:gd name="connsiteY5" fmla="*/ 5456070 h 6415350"/>
              <a:gd name="connsiteX6" fmla="*/ 905119 w 7919233"/>
              <a:gd name="connsiteY6" fmla="*/ 6415350 h 6415350"/>
              <a:gd name="connsiteX7" fmla="*/ 1938 w 7919233"/>
              <a:gd name="connsiteY7" fmla="*/ 6404130 h 6415350"/>
              <a:gd name="connsiteX8" fmla="*/ 7548 w 7919233"/>
              <a:gd name="connsiteY8" fmla="*/ 2998971 h 6415350"/>
              <a:gd name="connsiteX0" fmla="*/ 7548 w 7919233"/>
              <a:gd name="connsiteY0" fmla="*/ 2912424 h 6412950"/>
              <a:gd name="connsiteX1" fmla="*/ 4352351 w 7919233"/>
              <a:gd name="connsiteY1" fmla="*/ 12148 h 6412950"/>
              <a:gd name="connsiteX2" fmla="*/ 7861289 w 7919233"/>
              <a:gd name="connsiteY2" fmla="*/ 2132659 h 6412950"/>
              <a:gd name="connsiteX3" fmla="*/ 6632742 w 7919233"/>
              <a:gd name="connsiteY3" fmla="*/ 5060982 h 6412950"/>
              <a:gd name="connsiteX4" fmla="*/ 5067602 w 7919233"/>
              <a:gd name="connsiteY4" fmla="*/ 5296597 h 6412950"/>
              <a:gd name="connsiteX5" fmla="*/ 3466000 w 7919233"/>
              <a:gd name="connsiteY5" fmla="*/ 5453670 h 6412950"/>
              <a:gd name="connsiteX6" fmla="*/ 905119 w 7919233"/>
              <a:gd name="connsiteY6" fmla="*/ 6412950 h 6412950"/>
              <a:gd name="connsiteX7" fmla="*/ 1938 w 7919233"/>
              <a:gd name="connsiteY7" fmla="*/ 6401730 h 6412950"/>
              <a:gd name="connsiteX8" fmla="*/ 7548 w 7919233"/>
              <a:gd name="connsiteY8" fmla="*/ 2912424 h 6412950"/>
              <a:gd name="connsiteX0" fmla="*/ 7548 w 7919233"/>
              <a:gd name="connsiteY0" fmla="*/ 2912424 h 6412950"/>
              <a:gd name="connsiteX1" fmla="*/ 4352351 w 7919233"/>
              <a:gd name="connsiteY1" fmla="*/ 12148 h 6412950"/>
              <a:gd name="connsiteX2" fmla="*/ 7861289 w 7919233"/>
              <a:gd name="connsiteY2" fmla="*/ 2132659 h 6412950"/>
              <a:gd name="connsiteX3" fmla="*/ 6632742 w 7919233"/>
              <a:gd name="connsiteY3" fmla="*/ 5060982 h 6412950"/>
              <a:gd name="connsiteX4" fmla="*/ 5067602 w 7919233"/>
              <a:gd name="connsiteY4" fmla="*/ 5296597 h 6412950"/>
              <a:gd name="connsiteX5" fmla="*/ 3466000 w 7919233"/>
              <a:gd name="connsiteY5" fmla="*/ 5453670 h 6412950"/>
              <a:gd name="connsiteX6" fmla="*/ 905119 w 7919233"/>
              <a:gd name="connsiteY6" fmla="*/ 6412950 h 6412950"/>
              <a:gd name="connsiteX7" fmla="*/ 1938 w 7919233"/>
              <a:gd name="connsiteY7" fmla="*/ 6401730 h 6412950"/>
              <a:gd name="connsiteX8" fmla="*/ 7548 w 7919233"/>
              <a:gd name="connsiteY8" fmla="*/ 2912424 h 6412950"/>
              <a:gd name="connsiteX0" fmla="*/ 7548 w 7919233"/>
              <a:gd name="connsiteY0" fmla="*/ 2919534 h 6420060"/>
              <a:gd name="connsiteX1" fmla="*/ 4352351 w 7919233"/>
              <a:gd name="connsiteY1" fmla="*/ 19258 h 6420060"/>
              <a:gd name="connsiteX2" fmla="*/ 7861289 w 7919233"/>
              <a:gd name="connsiteY2" fmla="*/ 2139769 h 6420060"/>
              <a:gd name="connsiteX3" fmla="*/ 6632742 w 7919233"/>
              <a:gd name="connsiteY3" fmla="*/ 5068092 h 6420060"/>
              <a:gd name="connsiteX4" fmla="*/ 5067602 w 7919233"/>
              <a:gd name="connsiteY4" fmla="*/ 5303707 h 6420060"/>
              <a:gd name="connsiteX5" fmla="*/ 3466000 w 7919233"/>
              <a:gd name="connsiteY5" fmla="*/ 5460780 h 6420060"/>
              <a:gd name="connsiteX6" fmla="*/ 905119 w 7919233"/>
              <a:gd name="connsiteY6" fmla="*/ 6420060 h 6420060"/>
              <a:gd name="connsiteX7" fmla="*/ 1938 w 7919233"/>
              <a:gd name="connsiteY7" fmla="*/ 6408840 h 6420060"/>
              <a:gd name="connsiteX8" fmla="*/ 7548 w 7919233"/>
              <a:gd name="connsiteY8" fmla="*/ 2919534 h 6420060"/>
              <a:gd name="connsiteX0" fmla="*/ 7548 w 7919233"/>
              <a:gd name="connsiteY0" fmla="*/ 2919534 h 6420060"/>
              <a:gd name="connsiteX1" fmla="*/ 4352351 w 7919233"/>
              <a:gd name="connsiteY1" fmla="*/ 19258 h 6420060"/>
              <a:gd name="connsiteX2" fmla="*/ 7861289 w 7919233"/>
              <a:gd name="connsiteY2" fmla="*/ 2139769 h 6420060"/>
              <a:gd name="connsiteX3" fmla="*/ 6632742 w 7919233"/>
              <a:gd name="connsiteY3" fmla="*/ 5068092 h 6420060"/>
              <a:gd name="connsiteX4" fmla="*/ 5067602 w 7919233"/>
              <a:gd name="connsiteY4" fmla="*/ 5303707 h 6420060"/>
              <a:gd name="connsiteX5" fmla="*/ 3466000 w 7919233"/>
              <a:gd name="connsiteY5" fmla="*/ 5460780 h 6420060"/>
              <a:gd name="connsiteX6" fmla="*/ 905119 w 7919233"/>
              <a:gd name="connsiteY6" fmla="*/ 6420060 h 6420060"/>
              <a:gd name="connsiteX7" fmla="*/ 1938 w 7919233"/>
              <a:gd name="connsiteY7" fmla="*/ 6408840 h 6420060"/>
              <a:gd name="connsiteX8" fmla="*/ 7548 w 7919233"/>
              <a:gd name="connsiteY8" fmla="*/ 2919534 h 6420060"/>
              <a:gd name="connsiteX0" fmla="*/ 7548 w 7919233"/>
              <a:gd name="connsiteY0" fmla="*/ 2931541 h 6432067"/>
              <a:gd name="connsiteX1" fmla="*/ 4352351 w 7919233"/>
              <a:gd name="connsiteY1" fmla="*/ 31265 h 6432067"/>
              <a:gd name="connsiteX2" fmla="*/ 7861289 w 7919233"/>
              <a:gd name="connsiteY2" fmla="*/ 2151776 h 6432067"/>
              <a:gd name="connsiteX3" fmla="*/ 6632742 w 7919233"/>
              <a:gd name="connsiteY3" fmla="*/ 5080099 h 6432067"/>
              <a:gd name="connsiteX4" fmla="*/ 5067602 w 7919233"/>
              <a:gd name="connsiteY4" fmla="*/ 5315714 h 6432067"/>
              <a:gd name="connsiteX5" fmla="*/ 3466000 w 7919233"/>
              <a:gd name="connsiteY5" fmla="*/ 5472787 h 6432067"/>
              <a:gd name="connsiteX6" fmla="*/ 905119 w 7919233"/>
              <a:gd name="connsiteY6" fmla="*/ 6432067 h 6432067"/>
              <a:gd name="connsiteX7" fmla="*/ 1938 w 7919233"/>
              <a:gd name="connsiteY7" fmla="*/ 6420847 h 6432067"/>
              <a:gd name="connsiteX8" fmla="*/ 7548 w 7919233"/>
              <a:gd name="connsiteY8" fmla="*/ 2931541 h 6432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919233" h="6432067">
                <a:moveTo>
                  <a:pt x="7548" y="2931541"/>
                </a:moveTo>
                <a:cubicBezTo>
                  <a:pt x="878472" y="1344898"/>
                  <a:pt x="3037784" y="200495"/>
                  <a:pt x="4352351" y="31265"/>
                </a:cubicBezTo>
                <a:cubicBezTo>
                  <a:pt x="6014727" y="-194063"/>
                  <a:pt x="7633623" y="827859"/>
                  <a:pt x="7861289" y="2151776"/>
                </a:cubicBezTo>
                <a:cubicBezTo>
                  <a:pt x="8189931" y="4109601"/>
                  <a:pt x="7031039" y="4866926"/>
                  <a:pt x="6632742" y="5080099"/>
                </a:cubicBezTo>
                <a:cubicBezTo>
                  <a:pt x="6234445" y="5293272"/>
                  <a:pt x="5500026" y="5289535"/>
                  <a:pt x="5067602" y="5315714"/>
                </a:cubicBezTo>
                <a:cubicBezTo>
                  <a:pt x="4635178" y="5341893"/>
                  <a:pt x="4159747" y="5286728"/>
                  <a:pt x="3466000" y="5472787"/>
                </a:cubicBezTo>
                <a:cubicBezTo>
                  <a:pt x="2772253" y="5658846"/>
                  <a:pt x="1485268" y="6274057"/>
                  <a:pt x="905119" y="6432067"/>
                </a:cubicBezTo>
                <a:lnTo>
                  <a:pt x="1938" y="6420847"/>
                </a:lnTo>
                <a:cubicBezTo>
                  <a:pt x="-3794" y="3702895"/>
                  <a:pt x="4743" y="4634120"/>
                  <a:pt x="7548" y="2931541"/>
                </a:cubicBezTo>
                <a:close/>
              </a:path>
            </a:pathLst>
          </a:custGeom>
          <a:solidFill>
            <a:schemeClr val="tx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Platshållare för text 13"/>
          <p:cNvSpPr>
            <a:spLocks noGrp="1" noChangeAspect="1"/>
          </p:cNvSpPr>
          <p:nvPr>
            <p:ph type="body" sz="quarter" idx="11" hasCustomPrompt="1"/>
          </p:nvPr>
        </p:nvSpPr>
        <p:spPr>
          <a:xfrm>
            <a:off x="1344083" y="2142950"/>
            <a:ext cx="8304311" cy="2530027"/>
          </a:xfrm>
        </p:spPr>
        <p:txBody>
          <a:bodyPr anchor="ctr" anchorCtr="0">
            <a:noAutofit/>
          </a:bodyPr>
          <a:lstStyle>
            <a:lvl1pPr marL="0" indent="0">
              <a:buNone/>
              <a:defRPr sz="3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Skriv rubrik här</a:t>
            </a:r>
          </a:p>
        </p:txBody>
      </p:sp>
    </p:spTree>
    <p:extLst>
      <p:ext uri="{BB962C8B-B14F-4D97-AF65-F5344CB8AC3E}">
        <p14:creationId xmlns:p14="http://schemas.microsoft.com/office/powerpoint/2010/main" val="12997721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delare-Grön 1">
    <p:bg>
      <p:bgPr>
        <a:solidFill>
          <a:srgbClr val="00C0C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 2"/>
          <p:cNvSpPr/>
          <p:nvPr userDrawn="1"/>
        </p:nvSpPr>
        <p:spPr bwMode="auto">
          <a:xfrm>
            <a:off x="-10066" y="439955"/>
            <a:ext cx="10558977" cy="6432067"/>
          </a:xfrm>
          <a:custGeom>
            <a:avLst/>
            <a:gdLst>
              <a:gd name="connsiteX0" fmla="*/ 0 w 7309590"/>
              <a:gd name="connsiteY0" fmla="*/ 2933934 h 5867868"/>
              <a:gd name="connsiteX1" fmla="*/ 3654795 w 7309590"/>
              <a:gd name="connsiteY1" fmla="*/ 0 h 5867868"/>
              <a:gd name="connsiteX2" fmla="*/ 7309590 w 7309590"/>
              <a:gd name="connsiteY2" fmla="*/ 2933934 h 5867868"/>
              <a:gd name="connsiteX3" fmla="*/ 3654795 w 7309590"/>
              <a:gd name="connsiteY3" fmla="*/ 5867868 h 5867868"/>
              <a:gd name="connsiteX4" fmla="*/ 0 w 7309590"/>
              <a:gd name="connsiteY4" fmla="*/ 2933934 h 5867868"/>
              <a:gd name="connsiteX0" fmla="*/ 0 w 7410566"/>
              <a:gd name="connsiteY0" fmla="*/ 2933934 h 5867868"/>
              <a:gd name="connsiteX1" fmla="*/ 3654795 w 7410566"/>
              <a:gd name="connsiteY1" fmla="*/ 0 h 5867868"/>
              <a:gd name="connsiteX2" fmla="*/ 7410566 w 7410566"/>
              <a:gd name="connsiteY2" fmla="*/ 2928324 h 5867868"/>
              <a:gd name="connsiteX3" fmla="*/ 3654795 w 7410566"/>
              <a:gd name="connsiteY3" fmla="*/ 5867868 h 5867868"/>
              <a:gd name="connsiteX4" fmla="*/ 0 w 7410566"/>
              <a:gd name="connsiteY4" fmla="*/ 2933934 h 5867868"/>
              <a:gd name="connsiteX0" fmla="*/ 5326 w 7415892"/>
              <a:gd name="connsiteY0" fmla="*/ 2877837 h 5811771"/>
              <a:gd name="connsiteX1" fmla="*/ 4484764 w 7415892"/>
              <a:gd name="connsiteY1" fmla="*/ 1 h 5811771"/>
              <a:gd name="connsiteX2" fmla="*/ 7415892 w 7415892"/>
              <a:gd name="connsiteY2" fmla="*/ 2872227 h 5811771"/>
              <a:gd name="connsiteX3" fmla="*/ 3660121 w 7415892"/>
              <a:gd name="connsiteY3" fmla="*/ 5811771 h 5811771"/>
              <a:gd name="connsiteX4" fmla="*/ 5326 w 7415892"/>
              <a:gd name="connsiteY4" fmla="*/ 2877837 h 5811771"/>
              <a:gd name="connsiteX0" fmla="*/ 5326 w 7415892"/>
              <a:gd name="connsiteY0" fmla="*/ 2878565 h 5812499"/>
              <a:gd name="connsiteX1" fmla="*/ 4484764 w 7415892"/>
              <a:gd name="connsiteY1" fmla="*/ 729 h 5812499"/>
              <a:gd name="connsiteX2" fmla="*/ 7415892 w 7415892"/>
              <a:gd name="connsiteY2" fmla="*/ 2872955 h 5812499"/>
              <a:gd name="connsiteX3" fmla="*/ 3660121 w 7415892"/>
              <a:gd name="connsiteY3" fmla="*/ 5812499 h 5812499"/>
              <a:gd name="connsiteX4" fmla="*/ 5326 w 7415892"/>
              <a:gd name="connsiteY4" fmla="*/ 2878565 h 5812499"/>
              <a:gd name="connsiteX0" fmla="*/ 4572 w 7942461"/>
              <a:gd name="connsiteY0" fmla="*/ 3012789 h 5812305"/>
              <a:gd name="connsiteX1" fmla="*/ 5011333 w 7942461"/>
              <a:gd name="connsiteY1" fmla="*/ 317 h 5812305"/>
              <a:gd name="connsiteX2" fmla="*/ 7942461 w 7942461"/>
              <a:gd name="connsiteY2" fmla="*/ 2872543 h 5812305"/>
              <a:gd name="connsiteX3" fmla="*/ 4186690 w 7942461"/>
              <a:gd name="connsiteY3" fmla="*/ 5812087 h 5812305"/>
              <a:gd name="connsiteX4" fmla="*/ 4572 w 7942461"/>
              <a:gd name="connsiteY4" fmla="*/ 3012789 h 5812305"/>
              <a:gd name="connsiteX0" fmla="*/ 62143 w 8000032"/>
              <a:gd name="connsiteY0" fmla="*/ 3012789 h 5812412"/>
              <a:gd name="connsiteX1" fmla="*/ 5068904 w 8000032"/>
              <a:gd name="connsiteY1" fmla="*/ 317 h 5812412"/>
              <a:gd name="connsiteX2" fmla="*/ 8000032 w 8000032"/>
              <a:gd name="connsiteY2" fmla="*/ 2872543 h 5812412"/>
              <a:gd name="connsiteX3" fmla="*/ 4244261 w 8000032"/>
              <a:gd name="connsiteY3" fmla="*/ 5812087 h 5812412"/>
              <a:gd name="connsiteX4" fmla="*/ 62143 w 8000032"/>
              <a:gd name="connsiteY4" fmla="*/ 3012789 h 5812412"/>
              <a:gd name="connsiteX0" fmla="*/ 62143 w 8000032"/>
              <a:gd name="connsiteY0" fmla="*/ 3017637 h 5817260"/>
              <a:gd name="connsiteX1" fmla="*/ 5068904 w 8000032"/>
              <a:gd name="connsiteY1" fmla="*/ 5165 h 5817260"/>
              <a:gd name="connsiteX2" fmla="*/ 8000032 w 8000032"/>
              <a:gd name="connsiteY2" fmla="*/ 2877391 h 5817260"/>
              <a:gd name="connsiteX3" fmla="*/ 4244261 w 8000032"/>
              <a:gd name="connsiteY3" fmla="*/ 5816935 h 5817260"/>
              <a:gd name="connsiteX4" fmla="*/ 62143 w 8000032"/>
              <a:gd name="connsiteY4" fmla="*/ 3017637 h 5817260"/>
              <a:gd name="connsiteX0" fmla="*/ 78988 w 8016877"/>
              <a:gd name="connsiteY0" fmla="*/ 3017637 h 5817637"/>
              <a:gd name="connsiteX1" fmla="*/ 5085749 w 8016877"/>
              <a:gd name="connsiteY1" fmla="*/ 5165 h 5817637"/>
              <a:gd name="connsiteX2" fmla="*/ 8016877 w 8016877"/>
              <a:gd name="connsiteY2" fmla="*/ 2877391 h 5817637"/>
              <a:gd name="connsiteX3" fmla="*/ 4261106 w 8016877"/>
              <a:gd name="connsiteY3" fmla="*/ 5816935 h 5817637"/>
              <a:gd name="connsiteX4" fmla="*/ 78988 w 8016877"/>
              <a:gd name="connsiteY4" fmla="*/ 3017637 h 5817637"/>
              <a:gd name="connsiteX0" fmla="*/ 59019 w 8048214"/>
              <a:gd name="connsiteY0" fmla="*/ 3017637 h 5920814"/>
              <a:gd name="connsiteX1" fmla="*/ 5065780 w 8048214"/>
              <a:gd name="connsiteY1" fmla="*/ 5165 h 5920814"/>
              <a:gd name="connsiteX2" fmla="*/ 7996908 w 8048214"/>
              <a:gd name="connsiteY2" fmla="*/ 2877391 h 5920814"/>
              <a:gd name="connsiteX3" fmla="*/ 6734702 w 8048214"/>
              <a:gd name="connsiteY3" fmla="*/ 5087658 h 5920814"/>
              <a:gd name="connsiteX4" fmla="*/ 4241137 w 8048214"/>
              <a:gd name="connsiteY4" fmla="*/ 5816935 h 5920814"/>
              <a:gd name="connsiteX5" fmla="*/ 59019 w 8048214"/>
              <a:gd name="connsiteY5" fmla="*/ 3017637 h 5920814"/>
              <a:gd name="connsiteX0" fmla="*/ 59019 w 8048214"/>
              <a:gd name="connsiteY0" fmla="*/ 3017637 h 5915221"/>
              <a:gd name="connsiteX1" fmla="*/ 5065780 w 8048214"/>
              <a:gd name="connsiteY1" fmla="*/ 5165 h 5915221"/>
              <a:gd name="connsiteX2" fmla="*/ 7996908 w 8048214"/>
              <a:gd name="connsiteY2" fmla="*/ 2877391 h 5915221"/>
              <a:gd name="connsiteX3" fmla="*/ 6734702 w 8048214"/>
              <a:gd name="connsiteY3" fmla="*/ 5087658 h 5915221"/>
              <a:gd name="connsiteX4" fmla="*/ 4241137 w 8048214"/>
              <a:gd name="connsiteY4" fmla="*/ 5816935 h 5915221"/>
              <a:gd name="connsiteX5" fmla="*/ 59019 w 8048214"/>
              <a:gd name="connsiteY5" fmla="*/ 3017637 h 5915221"/>
              <a:gd name="connsiteX0" fmla="*/ 58901 w 8045964"/>
              <a:gd name="connsiteY0" fmla="*/ 3017637 h 5914289"/>
              <a:gd name="connsiteX1" fmla="*/ 5065662 w 8045964"/>
              <a:gd name="connsiteY1" fmla="*/ 5165 h 5914289"/>
              <a:gd name="connsiteX2" fmla="*/ 7996790 w 8045964"/>
              <a:gd name="connsiteY2" fmla="*/ 2877391 h 5914289"/>
              <a:gd name="connsiteX3" fmla="*/ 6684095 w 8045964"/>
              <a:gd name="connsiteY3" fmla="*/ 5082048 h 5914289"/>
              <a:gd name="connsiteX4" fmla="*/ 4241019 w 8045964"/>
              <a:gd name="connsiteY4" fmla="*/ 5816935 h 5914289"/>
              <a:gd name="connsiteX5" fmla="*/ 58901 w 8045964"/>
              <a:gd name="connsiteY5" fmla="*/ 3017637 h 5914289"/>
              <a:gd name="connsiteX0" fmla="*/ 58901 w 8053942"/>
              <a:gd name="connsiteY0" fmla="*/ 3017637 h 5914289"/>
              <a:gd name="connsiteX1" fmla="*/ 5065662 w 8053942"/>
              <a:gd name="connsiteY1" fmla="*/ 5165 h 5914289"/>
              <a:gd name="connsiteX2" fmla="*/ 7996790 w 8053942"/>
              <a:gd name="connsiteY2" fmla="*/ 2877391 h 5914289"/>
              <a:gd name="connsiteX3" fmla="*/ 6684095 w 8053942"/>
              <a:gd name="connsiteY3" fmla="*/ 5082048 h 5914289"/>
              <a:gd name="connsiteX4" fmla="*/ 4241019 w 8053942"/>
              <a:gd name="connsiteY4" fmla="*/ 5816935 h 5914289"/>
              <a:gd name="connsiteX5" fmla="*/ 58901 w 8053942"/>
              <a:gd name="connsiteY5" fmla="*/ 3017637 h 5914289"/>
              <a:gd name="connsiteX0" fmla="*/ 58901 w 7974671"/>
              <a:gd name="connsiteY0" fmla="*/ 3022467 h 5919119"/>
              <a:gd name="connsiteX1" fmla="*/ 5065662 w 7974671"/>
              <a:gd name="connsiteY1" fmla="*/ 9995 h 5919119"/>
              <a:gd name="connsiteX2" fmla="*/ 7912642 w 7974671"/>
              <a:gd name="connsiteY2" fmla="*/ 2158555 h 5919119"/>
              <a:gd name="connsiteX3" fmla="*/ 6684095 w 7974671"/>
              <a:gd name="connsiteY3" fmla="*/ 5086878 h 5919119"/>
              <a:gd name="connsiteX4" fmla="*/ 4241019 w 7974671"/>
              <a:gd name="connsiteY4" fmla="*/ 5821765 h 5919119"/>
              <a:gd name="connsiteX5" fmla="*/ 58901 w 7974671"/>
              <a:gd name="connsiteY5" fmla="*/ 3022467 h 5919119"/>
              <a:gd name="connsiteX0" fmla="*/ 58901 w 7993634"/>
              <a:gd name="connsiteY0" fmla="*/ 3022467 h 5919119"/>
              <a:gd name="connsiteX1" fmla="*/ 5065662 w 7993634"/>
              <a:gd name="connsiteY1" fmla="*/ 9995 h 5919119"/>
              <a:gd name="connsiteX2" fmla="*/ 7912642 w 7993634"/>
              <a:gd name="connsiteY2" fmla="*/ 2158555 h 5919119"/>
              <a:gd name="connsiteX3" fmla="*/ 6684095 w 7993634"/>
              <a:gd name="connsiteY3" fmla="*/ 5086878 h 5919119"/>
              <a:gd name="connsiteX4" fmla="*/ 4241019 w 7993634"/>
              <a:gd name="connsiteY4" fmla="*/ 5821765 h 5919119"/>
              <a:gd name="connsiteX5" fmla="*/ 58901 w 7993634"/>
              <a:gd name="connsiteY5" fmla="*/ 3022467 h 5919119"/>
              <a:gd name="connsiteX0" fmla="*/ 58901 w 7993634"/>
              <a:gd name="connsiteY0" fmla="*/ 3023470 h 5920122"/>
              <a:gd name="connsiteX1" fmla="*/ 5065662 w 7993634"/>
              <a:gd name="connsiteY1" fmla="*/ 10998 h 5920122"/>
              <a:gd name="connsiteX2" fmla="*/ 7912642 w 7993634"/>
              <a:gd name="connsiteY2" fmla="*/ 2159558 h 5920122"/>
              <a:gd name="connsiteX3" fmla="*/ 6684095 w 7993634"/>
              <a:gd name="connsiteY3" fmla="*/ 5087881 h 5920122"/>
              <a:gd name="connsiteX4" fmla="*/ 4241019 w 7993634"/>
              <a:gd name="connsiteY4" fmla="*/ 5822768 h 5920122"/>
              <a:gd name="connsiteX5" fmla="*/ 58901 w 7993634"/>
              <a:gd name="connsiteY5" fmla="*/ 3023470 h 5920122"/>
              <a:gd name="connsiteX0" fmla="*/ 55684 w 7990417"/>
              <a:gd name="connsiteY0" fmla="*/ 3023470 h 5870075"/>
              <a:gd name="connsiteX1" fmla="*/ 5062445 w 7990417"/>
              <a:gd name="connsiteY1" fmla="*/ 10998 h 5870075"/>
              <a:gd name="connsiteX2" fmla="*/ 7909425 w 7990417"/>
              <a:gd name="connsiteY2" fmla="*/ 2159558 h 5870075"/>
              <a:gd name="connsiteX3" fmla="*/ 6680878 w 7990417"/>
              <a:gd name="connsiteY3" fmla="*/ 5087881 h 5870075"/>
              <a:gd name="connsiteX4" fmla="*/ 4237802 w 7990417"/>
              <a:gd name="connsiteY4" fmla="*/ 5822768 h 5870075"/>
              <a:gd name="connsiteX5" fmla="*/ 55684 w 7990417"/>
              <a:gd name="connsiteY5" fmla="*/ 3023470 h 5870075"/>
              <a:gd name="connsiteX0" fmla="*/ 3987 w 7938720"/>
              <a:gd name="connsiteY0" fmla="*/ 3023470 h 5858610"/>
              <a:gd name="connsiteX1" fmla="*/ 5010748 w 7938720"/>
              <a:gd name="connsiteY1" fmla="*/ 10998 h 5858610"/>
              <a:gd name="connsiteX2" fmla="*/ 7857728 w 7938720"/>
              <a:gd name="connsiteY2" fmla="*/ 2159558 h 5858610"/>
              <a:gd name="connsiteX3" fmla="*/ 6629181 w 7938720"/>
              <a:gd name="connsiteY3" fmla="*/ 5087881 h 5858610"/>
              <a:gd name="connsiteX4" fmla="*/ 4186105 w 7938720"/>
              <a:gd name="connsiteY4" fmla="*/ 5822768 h 5858610"/>
              <a:gd name="connsiteX5" fmla="*/ 3987 w 7938720"/>
              <a:gd name="connsiteY5" fmla="*/ 3023470 h 5858610"/>
              <a:gd name="connsiteX0" fmla="*/ 15067 w 7949800"/>
              <a:gd name="connsiteY0" fmla="*/ 3023470 h 5592968"/>
              <a:gd name="connsiteX1" fmla="*/ 5021828 w 7949800"/>
              <a:gd name="connsiteY1" fmla="*/ 10998 h 5592968"/>
              <a:gd name="connsiteX2" fmla="*/ 7868808 w 7949800"/>
              <a:gd name="connsiteY2" fmla="*/ 2159558 h 5592968"/>
              <a:gd name="connsiteX3" fmla="*/ 6640261 w 7949800"/>
              <a:gd name="connsiteY3" fmla="*/ 5087881 h 5592968"/>
              <a:gd name="connsiteX4" fmla="*/ 3529617 w 7949800"/>
              <a:gd name="connsiteY4" fmla="*/ 5553497 h 5592968"/>
              <a:gd name="connsiteX5" fmla="*/ 15067 w 7949800"/>
              <a:gd name="connsiteY5" fmla="*/ 3023470 h 5592968"/>
              <a:gd name="connsiteX0" fmla="*/ 113764 w 8048497"/>
              <a:gd name="connsiteY0" fmla="*/ 3023470 h 5556738"/>
              <a:gd name="connsiteX1" fmla="*/ 5120525 w 8048497"/>
              <a:gd name="connsiteY1" fmla="*/ 10998 h 5556738"/>
              <a:gd name="connsiteX2" fmla="*/ 7967505 w 8048497"/>
              <a:gd name="connsiteY2" fmla="*/ 2159558 h 5556738"/>
              <a:gd name="connsiteX3" fmla="*/ 6738958 w 8048497"/>
              <a:gd name="connsiteY3" fmla="*/ 5087881 h 5556738"/>
              <a:gd name="connsiteX4" fmla="*/ 3628314 w 8048497"/>
              <a:gd name="connsiteY4" fmla="*/ 5553497 h 5556738"/>
              <a:gd name="connsiteX5" fmla="*/ 1779879 w 8048497"/>
              <a:gd name="connsiteY5" fmla="*/ 4975686 h 5556738"/>
              <a:gd name="connsiteX6" fmla="*/ 113764 w 8048497"/>
              <a:gd name="connsiteY6" fmla="*/ 3023470 h 5556738"/>
              <a:gd name="connsiteX0" fmla="*/ 548006 w 8482739"/>
              <a:gd name="connsiteY0" fmla="*/ 3023470 h 6525824"/>
              <a:gd name="connsiteX1" fmla="*/ 5554767 w 8482739"/>
              <a:gd name="connsiteY1" fmla="*/ 10998 h 6525824"/>
              <a:gd name="connsiteX2" fmla="*/ 8401747 w 8482739"/>
              <a:gd name="connsiteY2" fmla="*/ 2159558 h 6525824"/>
              <a:gd name="connsiteX3" fmla="*/ 7173200 w 8482739"/>
              <a:gd name="connsiteY3" fmla="*/ 5087881 h 6525824"/>
              <a:gd name="connsiteX4" fmla="*/ 4062556 w 8482739"/>
              <a:gd name="connsiteY4" fmla="*/ 5553497 h 6525824"/>
              <a:gd name="connsiteX5" fmla="*/ 525567 w 8482739"/>
              <a:gd name="connsiteY5" fmla="*/ 6428628 h 6525824"/>
              <a:gd name="connsiteX6" fmla="*/ 548006 w 8482739"/>
              <a:gd name="connsiteY6" fmla="*/ 3023470 h 6525824"/>
              <a:gd name="connsiteX0" fmla="*/ 548006 w 8482739"/>
              <a:gd name="connsiteY0" fmla="*/ 3023470 h 6520983"/>
              <a:gd name="connsiteX1" fmla="*/ 5554767 w 8482739"/>
              <a:gd name="connsiteY1" fmla="*/ 10998 h 6520983"/>
              <a:gd name="connsiteX2" fmla="*/ 8401747 w 8482739"/>
              <a:gd name="connsiteY2" fmla="*/ 2159558 h 6520983"/>
              <a:gd name="connsiteX3" fmla="*/ 7173200 w 8482739"/>
              <a:gd name="connsiteY3" fmla="*/ 5087881 h 6520983"/>
              <a:gd name="connsiteX4" fmla="*/ 4006458 w 8482739"/>
              <a:gd name="connsiteY4" fmla="*/ 5480569 h 6520983"/>
              <a:gd name="connsiteX5" fmla="*/ 525567 w 8482739"/>
              <a:gd name="connsiteY5" fmla="*/ 6428628 h 6520983"/>
              <a:gd name="connsiteX6" fmla="*/ 548006 w 8482739"/>
              <a:gd name="connsiteY6" fmla="*/ 3023470 h 6520983"/>
              <a:gd name="connsiteX0" fmla="*/ 548006 w 8482739"/>
              <a:gd name="connsiteY0" fmla="*/ 3023470 h 6512154"/>
              <a:gd name="connsiteX1" fmla="*/ 5554767 w 8482739"/>
              <a:gd name="connsiteY1" fmla="*/ 10998 h 6512154"/>
              <a:gd name="connsiteX2" fmla="*/ 8401747 w 8482739"/>
              <a:gd name="connsiteY2" fmla="*/ 2159558 h 6512154"/>
              <a:gd name="connsiteX3" fmla="*/ 7173200 w 8482739"/>
              <a:gd name="connsiteY3" fmla="*/ 5087881 h 6512154"/>
              <a:gd name="connsiteX4" fmla="*/ 4006458 w 8482739"/>
              <a:gd name="connsiteY4" fmla="*/ 5480569 h 6512154"/>
              <a:gd name="connsiteX5" fmla="*/ 525567 w 8482739"/>
              <a:gd name="connsiteY5" fmla="*/ 6428628 h 6512154"/>
              <a:gd name="connsiteX6" fmla="*/ 548006 w 8482739"/>
              <a:gd name="connsiteY6" fmla="*/ 3023470 h 6512154"/>
              <a:gd name="connsiteX0" fmla="*/ 548006 w 8482739"/>
              <a:gd name="connsiteY0" fmla="*/ 3013102 h 6501786"/>
              <a:gd name="connsiteX1" fmla="*/ 5554767 w 8482739"/>
              <a:gd name="connsiteY1" fmla="*/ 630 h 6501786"/>
              <a:gd name="connsiteX2" fmla="*/ 8401747 w 8482739"/>
              <a:gd name="connsiteY2" fmla="*/ 2149190 h 6501786"/>
              <a:gd name="connsiteX3" fmla="*/ 7173200 w 8482739"/>
              <a:gd name="connsiteY3" fmla="*/ 5077513 h 6501786"/>
              <a:gd name="connsiteX4" fmla="*/ 4006458 w 8482739"/>
              <a:gd name="connsiteY4" fmla="*/ 5470201 h 6501786"/>
              <a:gd name="connsiteX5" fmla="*/ 525567 w 8482739"/>
              <a:gd name="connsiteY5" fmla="*/ 6418260 h 6501786"/>
              <a:gd name="connsiteX6" fmla="*/ 548006 w 8482739"/>
              <a:gd name="connsiteY6" fmla="*/ 3013102 h 6501786"/>
              <a:gd name="connsiteX0" fmla="*/ 548006 w 8482739"/>
              <a:gd name="connsiteY0" fmla="*/ 3013102 h 6501786"/>
              <a:gd name="connsiteX1" fmla="*/ 5554767 w 8482739"/>
              <a:gd name="connsiteY1" fmla="*/ 630 h 6501786"/>
              <a:gd name="connsiteX2" fmla="*/ 8401747 w 8482739"/>
              <a:gd name="connsiteY2" fmla="*/ 2149190 h 6501786"/>
              <a:gd name="connsiteX3" fmla="*/ 7173200 w 8482739"/>
              <a:gd name="connsiteY3" fmla="*/ 5077513 h 6501786"/>
              <a:gd name="connsiteX4" fmla="*/ 4006458 w 8482739"/>
              <a:gd name="connsiteY4" fmla="*/ 5470201 h 6501786"/>
              <a:gd name="connsiteX5" fmla="*/ 525567 w 8482739"/>
              <a:gd name="connsiteY5" fmla="*/ 6418260 h 6501786"/>
              <a:gd name="connsiteX6" fmla="*/ 548006 w 8482739"/>
              <a:gd name="connsiteY6" fmla="*/ 3013102 h 6501786"/>
              <a:gd name="connsiteX0" fmla="*/ 518373 w 8453106"/>
              <a:gd name="connsiteY0" fmla="*/ 2996278 h 6484962"/>
              <a:gd name="connsiteX1" fmla="*/ 5076349 w 8453106"/>
              <a:gd name="connsiteY1" fmla="*/ 635 h 6484962"/>
              <a:gd name="connsiteX2" fmla="*/ 8372114 w 8453106"/>
              <a:gd name="connsiteY2" fmla="*/ 2132366 h 6484962"/>
              <a:gd name="connsiteX3" fmla="*/ 7143567 w 8453106"/>
              <a:gd name="connsiteY3" fmla="*/ 5060689 h 6484962"/>
              <a:gd name="connsiteX4" fmla="*/ 3976825 w 8453106"/>
              <a:gd name="connsiteY4" fmla="*/ 5453377 h 6484962"/>
              <a:gd name="connsiteX5" fmla="*/ 495934 w 8453106"/>
              <a:gd name="connsiteY5" fmla="*/ 6401436 h 6484962"/>
              <a:gd name="connsiteX6" fmla="*/ 518373 w 8453106"/>
              <a:gd name="connsiteY6" fmla="*/ 2996278 h 6484962"/>
              <a:gd name="connsiteX0" fmla="*/ 518373 w 8453106"/>
              <a:gd name="connsiteY0" fmla="*/ 3005995 h 6494679"/>
              <a:gd name="connsiteX1" fmla="*/ 5076349 w 8453106"/>
              <a:gd name="connsiteY1" fmla="*/ 10352 h 6494679"/>
              <a:gd name="connsiteX2" fmla="*/ 8372114 w 8453106"/>
              <a:gd name="connsiteY2" fmla="*/ 2142083 h 6494679"/>
              <a:gd name="connsiteX3" fmla="*/ 7143567 w 8453106"/>
              <a:gd name="connsiteY3" fmla="*/ 5070406 h 6494679"/>
              <a:gd name="connsiteX4" fmla="*/ 3976825 w 8453106"/>
              <a:gd name="connsiteY4" fmla="*/ 5463094 h 6494679"/>
              <a:gd name="connsiteX5" fmla="*/ 495934 w 8453106"/>
              <a:gd name="connsiteY5" fmla="*/ 6411153 h 6494679"/>
              <a:gd name="connsiteX6" fmla="*/ 518373 w 8453106"/>
              <a:gd name="connsiteY6" fmla="*/ 3005995 h 6494679"/>
              <a:gd name="connsiteX0" fmla="*/ 518373 w 8453106"/>
              <a:gd name="connsiteY0" fmla="*/ 2996277 h 6484961"/>
              <a:gd name="connsiteX1" fmla="*/ 5076349 w 8453106"/>
              <a:gd name="connsiteY1" fmla="*/ 634 h 6484961"/>
              <a:gd name="connsiteX2" fmla="*/ 8372114 w 8453106"/>
              <a:gd name="connsiteY2" fmla="*/ 2132365 h 6484961"/>
              <a:gd name="connsiteX3" fmla="*/ 7143567 w 8453106"/>
              <a:gd name="connsiteY3" fmla="*/ 5060688 h 6484961"/>
              <a:gd name="connsiteX4" fmla="*/ 3976825 w 8453106"/>
              <a:gd name="connsiteY4" fmla="*/ 5453376 h 6484961"/>
              <a:gd name="connsiteX5" fmla="*/ 495934 w 8453106"/>
              <a:gd name="connsiteY5" fmla="*/ 6401435 h 6484961"/>
              <a:gd name="connsiteX6" fmla="*/ 518373 w 8453106"/>
              <a:gd name="connsiteY6" fmla="*/ 2996277 h 6484961"/>
              <a:gd name="connsiteX0" fmla="*/ 518373 w 8453106"/>
              <a:gd name="connsiteY0" fmla="*/ 2996277 h 6490454"/>
              <a:gd name="connsiteX1" fmla="*/ 5076349 w 8453106"/>
              <a:gd name="connsiteY1" fmla="*/ 634 h 6490454"/>
              <a:gd name="connsiteX2" fmla="*/ 8372114 w 8453106"/>
              <a:gd name="connsiteY2" fmla="*/ 2132365 h 6490454"/>
              <a:gd name="connsiteX3" fmla="*/ 7143567 w 8453106"/>
              <a:gd name="connsiteY3" fmla="*/ 5060688 h 6490454"/>
              <a:gd name="connsiteX4" fmla="*/ 5488670 w 8453106"/>
              <a:gd name="connsiteY4" fmla="*/ 5408499 h 6490454"/>
              <a:gd name="connsiteX5" fmla="*/ 3976825 w 8453106"/>
              <a:gd name="connsiteY5" fmla="*/ 5453376 h 6490454"/>
              <a:gd name="connsiteX6" fmla="*/ 495934 w 8453106"/>
              <a:gd name="connsiteY6" fmla="*/ 6401435 h 6490454"/>
              <a:gd name="connsiteX7" fmla="*/ 518373 w 8453106"/>
              <a:gd name="connsiteY7" fmla="*/ 2996277 h 6490454"/>
              <a:gd name="connsiteX0" fmla="*/ 518373 w 8453106"/>
              <a:gd name="connsiteY0" fmla="*/ 2996277 h 6491293"/>
              <a:gd name="connsiteX1" fmla="*/ 5076349 w 8453106"/>
              <a:gd name="connsiteY1" fmla="*/ 634 h 6491293"/>
              <a:gd name="connsiteX2" fmla="*/ 8372114 w 8453106"/>
              <a:gd name="connsiteY2" fmla="*/ 2132365 h 6491293"/>
              <a:gd name="connsiteX3" fmla="*/ 7143567 w 8453106"/>
              <a:gd name="connsiteY3" fmla="*/ 5060688 h 6491293"/>
              <a:gd name="connsiteX4" fmla="*/ 5488670 w 8453106"/>
              <a:gd name="connsiteY4" fmla="*/ 5318742 h 6491293"/>
              <a:gd name="connsiteX5" fmla="*/ 3976825 w 8453106"/>
              <a:gd name="connsiteY5" fmla="*/ 5453376 h 6491293"/>
              <a:gd name="connsiteX6" fmla="*/ 495934 w 8453106"/>
              <a:gd name="connsiteY6" fmla="*/ 6401435 h 6491293"/>
              <a:gd name="connsiteX7" fmla="*/ 518373 w 8453106"/>
              <a:gd name="connsiteY7" fmla="*/ 2996277 h 6491293"/>
              <a:gd name="connsiteX0" fmla="*/ 518373 w 8453106"/>
              <a:gd name="connsiteY0" fmla="*/ 2996277 h 6491293"/>
              <a:gd name="connsiteX1" fmla="*/ 5076349 w 8453106"/>
              <a:gd name="connsiteY1" fmla="*/ 634 h 6491293"/>
              <a:gd name="connsiteX2" fmla="*/ 8372114 w 8453106"/>
              <a:gd name="connsiteY2" fmla="*/ 2132365 h 6491293"/>
              <a:gd name="connsiteX3" fmla="*/ 7143567 w 8453106"/>
              <a:gd name="connsiteY3" fmla="*/ 5060688 h 6491293"/>
              <a:gd name="connsiteX4" fmla="*/ 5488670 w 8453106"/>
              <a:gd name="connsiteY4" fmla="*/ 5318742 h 6491293"/>
              <a:gd name="connsiteX5" fmla="*/ 3976825 w 8453106"/>
              <a:gd name="connsiteY5" fmla="*/ 5453376 h 6491293"/>
              <a:gd name="connsiteX6" fmla="*/ 495934 w 8453106"/>
              <a:gd name="connsiteY6" fmla="*/ 6401435 h 6491293"/>
              <a:gd name="connsiteX7" fmla="*/ 518373 w 8453106"/>
              <a:gd name="connsiteY7" fmla="*/ 2996277 h 6491293"/>
              <a:gd name="connsiteX0" fmla="*/ 518373 w 8453106"/>
              <a:gd name="connsiteY0" fmla="*/ 2996277 h 6491293"/>
              <a:gd name="connsiteX1" fmla="*/ 5076349 w 8453106"/>
              <a:gd name="connsiteY1" fmla="*/ 634 h 6491293"/>
              <a:gd name="connsiteX2" fmla="*/ 8372114 w 8453106"/>
              <a:gd name="connsiteY2" fmla="*/ 2132365 h 6491293"/>
              <a:gd name="connsiteX3" fmla="*/ 7143567 w 8453106"/>
              <a:gd name="connsiteY3" fmla="*/ 5060688 h 6491293"/>
              <a:gd name="connsiteX4" fmla="*/ 5488670 w 8453106"/>
              <a:gd name="connsiteY4" fmla="*/ 5318742 h 6491293"/>
              <a:gd name="connsiteX5" fmla="*/ 3976825 w 8453106"/>
              <a:gd name="connsiteY5" fmla="*/ 5453376 h 6491293"/>
              <a:gd name="connsiteX6" fmla="*/ 495934 w 8453106"/>
              <a:gd name="connsiteY6" fmla="*/ 6401435 h 6491293"/>
              <a:gd name="connsiteX7" fmla="*/ 518373 w 8453106"/>
              <a:gd name="connsiteY7" fmla="*/ 2996277 h 6491293"/>
              <a:gd name="connsiteX0" fmla="*/ 518373 w 8453106"/>
              <a:gd name="connsiteY0" fmla="*/ 2996277 h 6491293"/>
              <a:gd name="connsiteX1" fmla="*/ 5076349 w 8453106"/>
              <a:gd name="connsiteY1" fmla="*/ 634 h 6491293"/>
              <a:gd name="connsiteX2" fmla="*/ 8372114 w 8453106"/>
              <a:gd name="connsiteY2" fmla="*/ 2132365 h 6491293"/>
              <a:gd name="connsiteX3" fmla="*/ 7143567 w 8453106"/>
              <a:gd name="connsiteY3" fmla="*/ 5060688 h 6491293"/>
              <a:gd name="connsiteX4" fmla="*/ 5488670 w 8453106"/>
              <a:gd name="connsiteY4" fmla="*/ 5318742 h 6491293"/>
              <a:gd name="connsiteX5" fmla="*/ 3976825 w 8453106"/>
              <a:gd name="connsiteY5" fmla="*/ 5453376 h 6491293"/>
              <a:gd name="connsiteX6" fmla="*/ 495934 w 8453106"/>
              <a:gd name="connsiteY6" fmla="*/ 6401435 h 6491293"/>
              <a:gd name="connsiteX7" fmla="*/ 518373 w 8453106"/>
              <a:gd name="connsiteY7" fmla="*/ 2996277 h 6491293"/>
              <a:gd name="connsiteX0" fmla="*/ 518373 w 8453106"/>
              <a:gd name="connsiteY0" fmla="*/ 2996277 h 6696697"/>
              <a:gd name="connsiteX1" fmla="*/ 5076349 w 8453106"/>
              <a:gd name="connsiteY1" fmla="*/ 634 h 6696697"/>
              <a:gd name="connsiteX2" fmla="*/ 8372114 w 8453106"/>
              <a:gd name="connsiteY2" fmla="*/ 2132365 h 6696697"/>
              <a:gd name="connsiteX3" fmla="*/ 7143567 w 8453106"/>
              <a:gd name="connsiteY3" fmla="*/ 5060688 h 6696697"/>
              <a:gd name="connsiteX4" fmla="*/ 5488670 w 8453106"/>
              <a:gd name="connsiteY4" fmla="*/ 5318742 h 6696697"/>
              <a:gd name="connsiteX5" fmla="*/ 3976825 w 8453106"/>
              <a:gd name="connsiteY5" fmla="*/ 5453376 h 6696697"/>
              <a:gd name="connsiteX6" fmla="*/ 1415944 w 8453106"/>
              <a:gd name="connsiteY6" fmla="*/ 6412656 h 6696697"/>
              <a:gd name="connsiteX7" fmla="*/ 495934 w 8453106"/>
              <a:gd name="connsiteY7" fmla="*/ 6401435 h 6696697"/>
              <a:gd name="connsiteX8" fmla="*/ 518373 w 8453106"/>
              <a:gd name="connsiteY8" fmla="*/ 2996277 h 6696697"/>
              <a:gd name="connsiteX0" fmla="*/ 518373 w 8453106"/>
              <a:gd name="connsiteY0" fmla="*/ 2996277 h 6599794"/>
              <a:gd name="connsiteX1" fmla="*/ 5076349 w 8453106"/>
              <a:gd name="connsiteY1" fmla="*/ 634 h 6599794"/>
              <a:gd name="connsiteX2" fmla="*/ 8372114 w 8453106"/>
              <a:gd name="connsiteY2" fmla="*/ 2132365 h 6599794"/>
              <a:gd name="connsiteX3" fmla="*/ 7143567 w 8453106"/>
              <a:gd name="connsiteY3" fmla="*/ 5060688 h 6599794"/>
              <a:gd name="connsiteX4" fmla="*/ 5488670 w 8453106"/>
              <a:gd name="connsiteY4" fmla="*/ 5318742 h 6599794"/>
              <a:gd name="connsiteX5" fmla="*/ 3976825 w 8453106"/>
              <a:gd name="connsiteY5" fmla="*/ 5453376 h 6599794"/>
              <a:gd name="connsiteX6" fmla="*/ 1415944 w 8453106"/>
              <a:gd name="connsiteY6" fmla="*/ 6412656 h 6599794"/>
              <a:gd name="connsiteX7" fmla="*/ 495934 w 8453106"/>
              <a:gd name="connsiteY7" fmla="*/ 6401435 h 6599794"/>
              <a:gd name="connsiteX8" fmla="*/ 518373 w 8453106"/>
              <a:gd name="connsiteY8" fmla="*/ 2996277 h 6599794"/>
              <a:gd name="connsiteX0" fmla="*/ 568130 w 8502863"/>
              <a:gd name="connsiteY0" fmla="*/ 2996277 h 6481525"/>
              <a:gd name="connsiteX1" fmla="*/ 5126106 w 8502863"/>
              <a:gd name="connsiteY1" fmla="*/ 634 h 6481525"/>
              <a:gd name="connsiteX2" fmla="*/ 8421871 w 8502863"/>
              <a:gd name="connsiteY2" fmla="*/ 2132365 h 6481525"/>
              <a:gd name="connsiteX3" fmla="*/ 7193324 w 8502863"/>
              <a:gd name="connsiteY3" fmla="*/ 5060688 h 6481525"/>
              <a:gd name="connsiteX4" fmla="*/ 5538427 w 8502863"/>
              <a:gd name="connsiteY4" fmla="*/ 5318742 h 6481525"/>
              <a:gd name="connsiteX5" fmla="*/ 4026582 w 8502863"/>
              <a:gd name="connsiteY5" fmla="*/ 5453376 h 6481525"/>
              <a:gd name="connsiteX6" fmla="*/ 1465701 w 8502863"/>
              <a:gd name="connsiteY6" fmla="*/ 6412656 h 6481525"/>
              <a:gd name="connsiteX7" fmla="*/ 545691 w 8502863"/>
              <a:gd name="connsiteY7" fmla="*/ 6401435 h 6481525"/>
              <a:gd name="connsiteX8" fmla="*/ 568130 w 8502863"/>
              <a:gd name="connsiteY8" fmla="*/ 2996277 h 6481525"/>
              <a:gd name="connsiteX0" fmla="*/ 568130 w 8502863"/>
              <a:gd name="connsiteY0" fmla="*/ 2996277 h 6412656"/>
              <a:gd name="connsiteX1" fmla="*/ 5126106 w 8502863"/>
              <a:gd name="connsiteY1" fmla="*/ 634 h 6412656"/>
              <a:gd name="connsiteX2" fmla="*/ 8421871 w 8502863"/>
              <a:gd name="connsiteY2" fmla="*/ 2132365 h 6412656"/>
              <a:gd name="connsiteX3" fmla="*/ 7193324 w 8502863"/>
              <a:gd name="connsiteY3" fmla="*/ 5060688 h 6412656"/>
              <a:gd name="connsiteX4" fmla="*/ 5538427 w 8502863"/>
              <a:gd name="connsiteY4" fmla="*/ 5318742 h 6412656"/>
              <a:gd name="connsiteX5" fmla="*/ 4026582 w 8502863"/>
              <a:gd name="connsiteY5" fmla="*/ 5453376 h 6412656"/>
              <a:gd name="connsiteX6" fmla="*/ 1465701 w 8502863"/>
              <a:gd name="connsiteY6" fmla="*/ 6412656 h 6412656"/>
              <a:gd name="connsiteX7" fmla="*/ 545691 w 8502863"/>
              <a:gd name="connsiteY7" fmla="*/ 6401435 h 6412656"/>
              <a:gd name="connsiteX8" fmla="*/ 568130 w 8502863"/>
              <a:gd name="connsiteY8" fmla="*/ 2996277 h 6412656"/>
              <a:gd name="connsiteX0" fmla="*/ 382024 w 8316757"/>
              <a:gd name="connsiteY0" fmla="*/ 2996277 h 6412656"/>
              <a:gd name="connsiteX1" fmla="*/ 4940000 w 8316757"/>
              <a:gd name="connsiteY1" fmla="*/ 634 h 6412656"/>
              <a:gd name="connsiteX2" fmla="*/ 8235765 w 8316757"/>
              <a:gd name="connsiteY2" fmla="*/ 2132365 h 6412656"/>
              <a:gd name="connsiteX3" fmla="*/ 7007218 w 8316757"/>
              <a:gd name="connsiteY3" fmla="*/ 5060688 h 6412656"/>
              <a:gd name="connsiteX4" fmla="*/ 5352321 w 8316757"/>
              <a:gd name="connsiteY4" fmla="*/ 5318742 h 6412656"/>
              <a:gd name="connsiteX5" fmla="*/ 3840476 w 8316757"/>
              <a:gd name="connsiteY5" fmla="*/ 5453376 h 6412656"/>
              <a:gd name="connsiteX6" fmla="*/ 1279595 w 8316757"/>
              <a:gd name="connsiteY6" fmla="*/ 6412656 h 6412656"/>
              <a:gd name="connsiteX7" fmla="*/ 359585 w 8316757"/>
              <a:gd name="connsiteY7" fmla="*/ 6401435 h 6412656"/>
              <a:gd name="connsiteX8" fmla="*/ 382024 w 8316757"/>
              <a:gd name="connsiteY8" fmla="*/ 2996277 h 6412656"/>
              <a:gd name="connsiteX0" fmla="*/ 82594 w 8017327"/>
              <a:gd name="connsiteY0" fmla="*/ 2996277 h 6412656"/>
              <a:gd name="connsiteX1" fmla="*/ 4640570 w 8017327"/>
              <a:gd name="connsiteY1" fmla="*/ 634 h 6412656"/>
              <a:gd name="connsiteX2" fmla="*/ 7936335 w 8017327"/>
              <a:gd name="connsiteY2" fmla="*/ 2132365 h 6412656"/>
              <a:gd name="connsiteX3" fmla="*/ 6707788 w 8017327"/>
              <a:gd name="connsiteY3" fmla="*/ 5060688 h 6412656"/>
              <a:gd name="connsiteX4" fmla="*/ 5052891 w 8017327"/>
              <a:gd name="connsiteY4" fmla="*/ 5318742 h 6412656"/>
              <a:gd name="connsiteX5" fmla="*/ 3541046 w 8017327"/>
              <a:gd name="connsiteY5" fmla="*/ 5453376 h 6412656"/>
              <a:gd name="connsiteX6" fmla="*/ 980165 w 8017327"/>
              <a:gd name="connsiteY6" fmla="*/ 6412656 h 6412656"/>
              <a:gd name="connsiteX7" fmla="*/ 60155 w 8017327"/>
              <a:gd name="connsiteY7" fmla="*/ 6401435 h 6412656"/>
              <a:gd name="connsiteX8" fmla="*/ 82594 w 8017327"/>
              <a:gd name="connsiteY8" fmla="*/ 2996277 h 6412656"/>
              <a:gd name="connsiteX0" fmla="*/ 23964 w 7958697"/>
              <a:gd name="connsiteY0" fmla="*/ 2996277 h 6539638"/>
              <a:gd name="connsiteX1" fmla="*/ 4581940 w 7958697"/>
              <a:gd name="connsiteY1" fmla="*/ 634 h 6539638"/>
              <a:gd name="connsiteX2" fmla="*/ 7877705 w 7958697"/>
              <a:gd name="connsiteY2" fmla="*/ 2132365 h 6539638"/>
              <a:gd name="connsiteX3" fmla="*/ 6649158 w 7958697"/>
              <a:gd name="connsiteY3" fmla="*/ 5060688 h 6539638"/>
              <a:gd name="connsiteX4" fmla="*/ 4994261 w 7958697"/>
              <a:gd name="connsiteY4" fmla="*/ 5318742 h 6539638"/>
              <a:gd name="connsiteX5" fmla="*/ 3482416 w 7958697"/>
              <a:gd name="connsiteY5" fmla="*/ 5453376 h 6539638"/>
              <a:gd name="connsiteX6" fmla="*/ 921535 w 7958697"/>
              <a:gd name="connsiteY6" fmla="*/ 6412656 h 6539638"/>
              <a:gd name="connsiteX7" fmla="*/ 1525 w 7958697"/>
              <a:gd name="connsiteY7" fmla="*/ 6401435 h 6539638"/>
              <a:gd name="connsiteX8" fmla="*/ 23964 w 7958697"/>
              <a:gd name="connsiteY8" fmla="*/ 2996277 h 6539638"/>
              <a:gd name="connsiteX0" fmla="*/ 341607 w 8276340"/>
              <a:gd name="connsiteY0" fmla="*/ 2996277 h 6527461"/>
              <a:gd name="connsiteX1" fmla="*/ 4899583 w 8276340"/>
              <a:gd name="connsiteY1" fmla="*/ 634 h 6527461"/>
              <a:gd name="connsiteX2" fmla="*/ 8195348 w 8276340"/>
              <a:gd name="connsiteY2" fmla="*/ 2132365 h 6527461"/>
              <a:gd name="connsiteX3" fmla="*/ 6966801 w 8276340"/>
              <a:gd name="connsiteY3" fmla="*/ 5060688 h 6527461"/>
              <a:gd name="connsiteX4" fmla="*/ 5311904 w 8276340"/>
              <a:gd name="connsiteY4" fmla="*/ 5318742 h 6527461"/>
              <a:gd name="connsiteX5" fmla="*/ 3800059 w 8276340"/>
              <a:gd name="connsiteY5" fmla="*/ 5453376 h 6527461"/>
              <a:gd name="connsiteX6" fmla="*/ 1239178 w 8276340"/>
              <a:gd name="connsiteY6" fmla="*/ 6412656 h 6527461"/>
              <a:gd name="connsiteX7" fmla="*/ 335997 w 8276340"/>
              <a:gd name="connsiteY7" fmla="*/ 6384606 h 6527461"/>
              <a:gd name="connsiteX8" fmla="*/ 341607 w 8276340"/>
              <a:gd name="connsiteY8" fmla="*/ 2996277 h 6527461"/>
              <a:gd name="connsiteX0" fmla="*/ 340343 w 8275076"/>
              <a:gd name="connsiteY0" fmla="*/ 2996277 h 6527678"/>
              <a:gd name="connsiteX1" fmla="*/ 4898319 w 8275076"/>
              <a:gd name="connsiteY1" fmla="*/ 634 h 6527678"/>
              <a:gd name="connsiteX2" fmla="*/ 8194084 w 8275076"/>
              <a:gd name="connsiteY2" fmla="*/ 2132365 h 6527678"/>
              <a:gd name="connsiteX3" fmla="*/ 6965537 w 8275076"/>
              <a:gd name="connsiteY3" fmla="*/ 5060688 h 6527678"/>
              <a:gd name="connsiteX4" fmla="*/ 5310640 w 8275076"/>
              <a:gd name="connsiteY4" fmla="*/ 5318742 h 6527678"/>
              <a:gd name="connsiteX5" fmla="*/ 3798795 w 8275076"/>
              <a:gd name="connsiteY5" fmla="*/ 5453376 h 6527678"/>
              <a:gd name="connsiteX6" fmla="*/ 1237914 w 8275076"/>
              <a:gd name="connsiteY6" fmla="*/ 6412656 h 6527678"/>
              <a:gd name="connsiteX7" fmla="*/ 334733 w 8275076"/>
              <a:gd name="connsiteY7" fmla="*/ 6384606 h 6527678"/>
              <a:gd name="connsiteX8" fmla="*/ 340343 w 8275076"/>
              <a:gd name="connsiteY8" fmla="*/ 2996277 h 6527678"/>
              <a:gd name="connsiteX0" fmla="*/ 6788 w 7941521"/>
              <a:gd name="connsiteY0" fmla="*/ 2996277 h 6527678"/>
              <a:gd name="connsiteX1" fmla="*/ 4564764 w 7941521"/>
              <a:gd name="connsiteY1" fmla="*/ 634 h 6527678"/>
              <a:gd name="connsiteX2" fmla="*/ 7860529 w 7941521"/>
              <a:gd name="connsiteY2" fmla="*/ 2132365 h 6527678"/>
              <a:gd name="connsiteX3" fmla="*/ 6631982 w 7941521"/>
              <a:gd name="connsiteY3" fmla="*/ 5060688 h 6527678"/>
              <a:gd name="connsiteX4" fmla="*/ 4977085 w 7941521"/>
              <a:gd name="connsiteY4" fmla="*/ 5318742 h 6527678"/>
              <a:gd name="connsiteX5" fmla="*/ 3465240 w 7941521"/>
              <a:gd name="connsiteY5" fmla="*/ 5453376 h 6527678"/>
              <a:gd name="connsiteX6" fmla="*/ 904359 w 7941521"/>
              <a:gd name="connsiteY6" fmla="*/ 6412656 h 6527678"/>
              <a:gd name="connsiteX7" fmla="*/ 1178 w 7941521"/>
              <a:gd name="connsiteY7" fmla="*/ 6384606 h 6527678"/>
              <a:gd name="connsiteX8" fmla="*/ 6788 w 7941521"/>
              <a:gd name="connsiteY8" fmla="*/ 2996277 h 6527678"/>
              <a:gd name="connsiteX0" fmla="*/ 6788 w 7941521"/>
              <a:gd name="connsiteY0" fmla="*/ 3006772 h 6538173"/>
              <a:gd name="connsiteX1" fmla="*/ 4564764 w 7941521"/>
              <a:gd name="connsiteY1" fmla="*/ 11129 h 6538173"/>
              <a:gd name="connsiteX2" fmla="*/ 7860529 w 7941521"/>
              <a:gd name="connsiteY2" fmla="*/ 2142860 h 6538173"/>
              <a:gd name="connsiteX3" fmla="*/ 6631982 w 7941521"/>
              <a:gd name="connsiteY3" fmla="*/ 5071183 h 6538173"/>
              <a:gd name="connsiteX4" fmla="*/ 4977085 w 7941521"/>
              <a:gd name="connsiteY4" fmla="*/ 5329237 h 6538173"/>
              <a:gd name="connsiteX5" fmla="*/ 3465240 w 7941521"/>
              <a:gd name="connsiteY5" fmla="*/ 5463871 h 6538173"/>
              <a:gd name="connsiteX6" fmla="*/ 904359 w 7941521"/>
              <a:gd name="connsiteY6" fmla="*/ 6423151 h 6538173"/>
              <a:gd name="connsiteX7" fmla="*/ 1178 w 7941521"/>
              <a:gd name="connsiteY7" fmla="*/ 6395101 h 6538173"/>
              <a:gd name="connsiteX8" fmla="*/ 6788 w 7941521"/>
              <a:gd name="connsiteY8" fmla="*/ 3006772 h 6538173"/>
              <a:gd name="connsiteX0" fmla="*/ 6832 w 7941565"/>
              <a:gd name="connsiteY0" fmla="*/ 3006772 h 6538173"/>
              <a:gd name="connsiteX1" fmla="*/ 4564808 w 7941565"/>
              <a:gd name="connsiteY1" fmla="*/ 11129 h 6538173"/>
              <a:gd name="connsiteX2" fmla="*/ 7860573 w 7941565"/>
              <a:gd name="connsiteY2" fmla="*/ 2142860 h 6538173"/>
              <a:gd name="connsiteX3" fmla="*/ 6632026 w 7941565"/>
              <a:gd name="connsiteY3" fmla="*/ 5071183 h 6538173"/>
              <a:gd name="connsiteX4" fmla="*/ 4977129 w 7941565"/>
              <a:gd name="connsiteY4" fmla="*/ 5329237 h 6538173"/>
              <a:gd name="connsiteX5" fmla="*/ 3465284 w 7941565"/>
              <a:gd name="connsiteY5" fmla="*/ 5463871 h 6538173"/>
              <a:gd name="connsiteX6" fmla="*/ 904403 w 7941565"/>
              <a:gd name="connsiteY6" fmla="*/ 6423151 h 6538173"/>
              <a:gd name="connsiteX7" fmla="*/ 1222 w 7941565"/>
              <a:gd name="connsiteY7" fmla="*/ 6395101 h 6538173"/>
              <a:gd name="connsiteX8" fmla="*/ 6832 w 7941565"/>
              <a:gd name="connsiteY8" fmla="*/ 3006772 h 6538173"/>
              <a:gd name="connsiteX0" fmla="*/ 6821 w 7941554"/>
              <a:gd name="connsiteY0" fmla="*/ 3006772 h 6538173"/>
              <a:gd name="connsiteX1" fmla="*/ 4564797 w 7941554"/>
              <a:gd name="connsiteY1" fmla="*/ 11129 h 6538173"/>
              <a:gd name="connsiteX2" fmla="*/ 7860562 w 7941554"/>
              <a:gd name="connsiteY2" fmla="*/ 2142860 h 6538173"/>
              <a:gd name="connsiteX3" fmla="*/ 6632015 w 7941554"/>
              <a:gd name="connsiteY3" fmla="*/ 5071183 h 6538173"/>
              <a:gd name="connsiteX4" fmla="*/ 4977118 w 7941554"/>
              <a:gd name="connsiteY4" fmla="*/ 5329237 h 6538173"/>
              <a:gd name="connsiteX5" fmla="*/ 3465273 w 7941554"/>
              <a:gd name="connsiteY5" fmla="*/ 5463871 h 6538173"/>
              <a:gd name="connsiteX6" fmla="*/ 904392 w 7941554"/>
              <a:gd name="connsiteY6" fmla="*/ 6423151 h 6538173"/>
              <a:gd name="connsiteX7" fmla="*/ 1211 w 7941554"/>
              <a:gd name="connsiteY7" fmla="*/ 6395101 h 6538173"/>
              <a:gd name="connsiteX8" fmla="*/ 6821 w 7941554"/>
              <a:gd name="connsiteY8" fmla="*/ 3006772 h 6538173"/>
              <a:gd name="connsiteX0" fmla="*/ 6155 w 7940888"/>
              <a:gd name="connsiteY0" fmla="*/ 3006772 h 6538173"/>
              <a:gd name="connsiteX1" fmla="*/ 4564131 w 7940888"/>
              <a:gd name="connsiteY1" fmla="*/ 11129 h 6538173"/>
              <a:gd name="connsiteX2" fmla="*/ 7859896 w 7940888"/>
              <a:gd name="connsiteY2" fmla="*/ 2142860 h 6538173"/>
              <a:gd name="connsiteX3" fmla="*/ 6631349 w 7940888"/>
              <a:gd name="connsiteY3" fmla="*/ 5071183 h 6538173"/>
              <a:gd name="connsiteX4" fmla="*/ 4976452 w 7940888"/>
              <a:gd name="connsiteY4" fmla="*/ 5329237 h 6538173"/>
              <a:gd name="connsiteX5" fmla="*/ 3464607 w 7940888"/>
              <a:gd name="connsiteY5" fmla="*/ 5463871 h 6538173"/>
              <a:gd name="connsiteX6" fmla="*/ 903726 w 7940888"/>
              <a:gd name="connsiteY6" fmla="*/ 6423151 h 6538173"/>
              <a:gd name="connsiteX7" fmla="*/ 545 w 7940888"/>
              <a:gd name="connsiteY7" fmla="*/ 6395101 h 6538173"/>
              <a:gd name="connsiteX8" fmla="*/ 6155 w 7940888"/>
              <a:gd name="connsiteY8" fmla="*/ 3006772 h 6538173"/>
              <a:gd name="connsiteX0" fmla="*/ 6155 w 7940888"/>
              <a:gd name="connsiteY0" fmla="*/ 3006772 h 6538173"/>
              <a:gd name="connsiteX1" fmla="*/ 4564131 w 7940888"/>
              <a:gd name="connsiteY1" fmla="*/ 11129 h 6538173"/>
              <a:gd name="connsiteX2" fmla="*/ 7859896 w 7940888"/>
              <a:gd name="connsiteY2" fmla="*/ 2142860 h 6538173"/>
              <a:gd name="connsiteX3" fmla="*/ 6631349 w 7940888"/>
              <a:gd name="connsiteY3" fmla="*/ 5071183 h 6538173"/>
              <a:gd name="connsiteX4" fmla="*/ 4976452 w 7940888"/>
              <a:gd name="connsiteY4" fmla="*/ 5329237 h 6538173"/>
              <a:gd name="connsiteX5" fmla="*/ 3464607 w 7940888"/>
              <a:gd name="connsiteY5" fmla="*/ 5463871 h 6538173"/>
              <a:gd name="connsiteX6" fmla="*/ 903726 w 7940888"/>
              <a:gd name="connsiteY6" fmla="*/ 6423151 h 6538173"/>
              <a:gd name="connsiteX7" fmla="*/ 545 w 7940888"/>
              <a:gd name="connsiteY7" fmla="*/ 6395101 h 6538173"/>
              <a:gd name="connsiteX8" fmla="*/ 6155 w 7940888"/>
              <a:gd name="connsiteY8" fmla="*/ 3006772 h 6538173"/>
              <a:gd name="connsiteX0" fmla="*/ 324552 w 8259285"/>
              <a:gd name="connsiteY0" fmla="*/ 2995642 h 6527043"/>
              <a:gd name="connsiteX1" fmla="*/ 4669355 w 8259285"/>
              <a:gd name="connsiteY1" fmla="*/ 11219 h 6527043"/>
              <a:gd name="connsiteX2" fmla="*/ 8178293 w 8259285"/>
              <a:gd name="connsiteY2" fmla="*/ 2131730 h 6527043"/>
              <a:gd name="connsiteX3" fmla="*/ 6949746 w 8259285"/>
              <a:gd name="connsiteY3" fmla="*/ 5060053 h 6527043"/>
              <a:gd name="connsiteX4" fmla="*/ 5294849 w 8259285"/>
              <a:gd name="connsiteY4" fmla="*/ 5318107 h 6527043"/>
              <a:gd name="connsiteX5" fmla="*/ 3783004 w 8259285"/>
              <a:gd name="connsiteY5" fmla="*/ 5452741 h 6527043"/>
              <a:gd name="connsiteX6" fmla="*/ 1222123 w 8259285"/>
              <a:gd name="connsiteY6" fmla="*/ 6412021 h 6527043"/>
              <a:gd name="connsiteX7" fmla="*/ 318942 w 8259285"/>
              <a:gd name="connsiteY7" fmla="*/ 6383971 h 6527043"/>
              <a:gd name="connsiteX8" fmla="*/ 324552 w 8259285"/>
              <a:gd name="connsiteY8" fmla="*/ 2995642 h 6527043"/>
              <a:gd name="connsiteX0" fmla="*/ 13396 w 7948129"/>
              <a:gd name="connsiteY0" fmla="*/ 2995642 h 6527043"/>
              <a:gd name="connsiteX1" fmla="*/ 4358199 w 7948129"/>
              <a:gd name="connsiteY1" fmla="*/ 11219 h 6527043"/>
              <a:gd name="connsiteX2" fmla="*/ 7867137 w 7948129"/>
              <a:gd name="connsiteY2" fmla="*/ 2131730 h 6527043"/>
              <a:gd name="connsiteX3" fmla="*/ 6638590 w 7948129"/>
              <a:gd name="connsiteY3" fmla="*/ 5060053 h 6527043"/>
              <a:gd name="connsiteX4" fmla="*/ 4983693 w 7948129"/>
              <a:gd name="connsiteY4" fmla="*/ 5318107 h 6527043"/>
              <a:gd name="connsiteX5" fmla="*/ 3471848 w 7948129"/>
              <a:gd name="connsiteY5" fmla="*/ 5452741 h 6527043"/>
              <a:gd name="connsiteX6" fmla="*/ 910967 w 7948129"/>
              <a:gd name="connsiteY6" fmla="*/ 6412021 h 6527043"/>
              <a:gd name="connsiteX7" fmla="*/ 7786 w 7948129"/>
              <a:gd name="connsiteY7" fmla="*/ 6383971 h 6527043"/>
              <a:gd name="connsiteX8" fmla="*/ 13396 w 7948129"/>
              <a:gd name="connsiteY8" fmla="*/ 2995642 h 6527043"/>
              <a:gd name="connsiteX0" fmla="*/ 13396 w 7948129"/>
              <a:gd name="connsiteY0" fmla="*/ 2995642 h 6527043"/>
              <a:gd name="connsiteX1" fmla="*/ 4358199 w 7948129"/>
              <a:gd name="connsiteY1" fmla="*/ 11219 h 6527043"/>
              <a:gd name="connsiteX2" fmla="*/ 7867137 w 7948129"/>
              <a:gd name="connsiteY2" fmla="*/ 2131730 h 6527043"/>
              <a:gd name="connsiteX3" fmla="*/ 6638590 w 7948129"/>
              <a:gd name="connsiteY3" fmla="*/ 5060053 h 6527043"/>
              <a:gd name="connsiteX4" fmla="*/ 4983693 w 7948129"/>
              <a:gd name="connsiteY4" fmla="*/ 5318107 h 6527043"/>
              <a:gd name="connsiteX5" fmla="*/ 3471848 w 7948129"/>
              <a:gd name="connsiteY5" fmla="*/ 5452741 h 6527043"/>
              <a:gd name="connsiteX6" fmla="*/ 910967 w 7948129"/>
              <a:gd name="connsiteY6" fmla="*/ 6412021 h 6527043"/>
              <a:gd name="connsiteX7" fmla="*/ 7786 w 7948129"/>
              <a:gd name="connsiteY7" fmla="*/ 6383971 h 6527043"/>
              <a:gd name="connsiteX8" fmla="*/ 13396 w 7948129"/>
              <a:gd name="connsiteY8" fmla="*/ 2995642 h 6527043"/>
              <a:gd name="connsiteX0" fmla="*/ 13396 w 7948129"/>
              <a:gd name="connsiteY0" fmla="*/ 2995642 h 6527043"/>
              <a:gd name="connsiteX1" fmla="*/ 4358199 w 7948129"/>
              <a:gd name="connsiteY1" fmla="*/ 11219 h 6527043"/>
              <a:gd name="connsiteX2" fmla="*/ 7867137 w 7948129"/>
              <a:gd name="connsiteY2" fmla="*/ 2131730 h 6527043"/>
              <a:gd name="connsiteX3" fmla="*/ 6638590 w 7948129"/>
              <a:gd name="connsiteY3" fmla="*/ 5060053 h 6527043"/>
              <a:gd name="connsiteX4" fmla="*/ 4983693 w 7948129"/>
              <a:gd name="connsiteY4" fmla="*/ 5318107 h 6527043"/>
              <a:gd name="connsiteX5" fmla="*/ 3471848 w 7948129"/>
              <a:gd name="connsiteY5" fmla="*/ 5452741 h 6527043"/>
              <a:gd name="connsiteX6" fmla="*/ 910967 w 7948129"/>
              <a:gd name="connsiteY6" fmla="*/ 6412021 h 6527043"/>
              <a:gd name="connsiteX7" fmla="*/ 7786 w 7948129"/>
              <a:gd name="connsiteY7" fmla="*/ 6383971 h 6527043"/>
              <a:gd name="connsiteX8" fmla="*/ 13396 w 7948129"/>
              <a:gd name="connsiteY8" fmla="*/ 2995642 h 6527043"/>
              <a:gd name="connsiteX0" fmla="*/ 13396 w 7948129"/>
              <a:gd name="connsiteY0" fmla="*/ 2995642 h 6527043"/>
              <a:gd name="connsiteX1" fmla="*/ 4358199 w 7948129"/>
              <a:gd name="connsiteY1" fmla="*/ 11219 h 6527043"/>
              <a:gd name="connsiteX2" fmla="*/ 7867137 w 7948129"/>
              <a:gd name="connsiteY2" fmla="*/ 2131730 h 6527043"/>
              <a:gd name="connsiteX3" fmla="*/ 6638590 w 7948129"/>
              <a:gd name="connsiteY3" fmla="*/ 5060053 h 6527043"/>
              <a:gd name="connsiteX4" fmla="*/ 5022962 w 7948129"/>
              <a:gd name="connsiteY4" fmla="*/ 5245179 h 6527043"/>
              <a:gd name="connsiteX5" fmla="*/ 3471848 w 7948129"/>
              <a:gd name="connsiteY5" fmla="*/ 5452741 h 6527043"/>
              <a:gd name="connsiteX6" fmla="*/ 910967 w 7948129"/>
              <a:gd name="connsiteY6" fmla="*/ 6412021 h 6527043"/>
              <a:gd name="connsiteX7" fmla="*/ 7786 w 7948129"/>
              <a:gd name="connsiteY7" fmla="*/ 6383971 h 6527043"/>
              <a:gd name="connsiteX8" fmla="*/ 13396 w 7948129"/>
              <a:gd name="connsiteY8" fmla="*/ 2995642 h 6527043"/>
              <a:gd name="connsiteX0" fmla="*/ 13396 w 7948129"/>
              <a:gd name="connsiteY0" fmla="*/ 2995642 h 6527043"/>
              <a:gd name="connsiteX1" fmla="*/ 4358199 w 7948129"/>
              <a:gd name="connsiteY1" fmla="*/ 11219 h 6527043"/>
              <a:gd name="connsiteX2" fmla="*/ 7867137 w 7948129"/>
              <a:gd name="connsiteY2" fmla="*/ 2131730 h 6527043"/>
              <a:gd name="connsiteX3" fmla="*/ 6638590 w 7948129"/>
              <a:gd name="connsiteY3" fmla="*/ 5060053 h 6527043"/>
              <a:gd name="connsiteX4" fmla="*/ 5022962 w 7948129"/>
              <a:gd name="connsiteY4" fmla="*/ 5245179 h 6527043"/>
              <a:gd name="connsiteX5" fmla="*/ 3471848 w 7948129"/>
              <a:gd name="connsiteY5" fmla="*/ 5452741 h 6527043"/>
              <a:gd name="connsiteX6" fmla="*/ 910967 w 7948129"/>
              <a:gd name="connsiteY6" fmla="*/ 6412021 h 6527043"/>
              <a:gd name="connsiteX7" fmla="*/ 7786 w 7948129"/>
              <a:gd name="connsiteY7" fmla="*/ 6383971 h 6527043"/>
              <a:gd name="connsiteX8" fmla="*/ 13396 w 7948129"/>
              <a:gd name="connsiteY8" fmla="*/ 2995642 h 6527043"/>
              <a:gd name="connsiteX0" fmla="*/ 13396 w 7972932"/>
              <a:gd name="connsiteY0" fmla="*/ 2995642 h 6527043"/>
              <a:gd name="connsiteX1" fmla="*/ 4358199 w 7972932"/>
              <a:gd name="connsiteY1" fmla="*/ 11219 h 6527043"/>
              <a:gd name="connsiteX2" fmla="*/ 7867137 w 7972932"/>
              <a:gd name="connsiteY2" fmla="*/ 2131730 h 6527043"/>
              <a:gd name="connsiteX3" fmla="*/ 6638590 w 7972932"/>
              <a:gd name="connsiteY3" fmla="*/ 5060053 h 6527043"/>
              <a:gd name="connsiteX4" fmla="*/ 5022962 w 7972932"/>
              <a:gd name="connsiteY4" fmla="*/ 5245179 h 6527043"/>
              <a:gd name="connsiteX5" fmla="*/ 3471848 w 7972932"/>
              <a:gd name="connsiteY5" fmla="*/ 5452741 h 6527043"/>
              <a:gd name="connsiteX6" fmla="*/ 910967 w 7972932"/>
              <a:gd name="connsiteY6" fmla="*/ 6412021 h 6527043"/>
              <a:gd name="connsiteX7" fmla="*/ 7786 w 7972932"/>
              <a:gd name="connsiteY7" fmla="*/ 6383971 h 6527043"/>
              <a:gd name="connsiteX8" fmla="*/ 13396 w 7972932"/>
              <a:gd name="connsiteY8" fmla="*/ 2995642 h 6527043"/>
              <a:gd name="connsiteX0" fmla="*/ 13396 w 7942336"/>
              <a:gd name="connsiteY0" fmla="*/ 2995642 h 6527043"/>
              <a:gd name="connsiteX1" fmla="*/ 4358199 w 7942336"/>
              <a:gd name="connsiteY1" fmla="*/ 11219 h 6527043"/>
              <a:gd name="connsiteX2" fmla="*/ 7867137 w 7942336"/>
              <a:gd name="connsiteY2" fmla="*/ 2131730 h 6527043"/>
              <a:gd name="connsiteX3" fmla="*/ 6638590 w 7942336"/>
              <a:gd name="connsiteY3" fmla="*/ 5060053 h 6527043"/>
              <a:gd name="connsiteX4" fmla="*/ 5022962 w 7942336"/>
              <a:gd name="connsiteY4" fmla="*/ 5245179 h 6527043"/>
              <a:gd name="connsiteX5" fmla="*/ 3471848 w 7942336"/>
              <a:gd name="connsiteY5" fmla="*/ 5452741 h 6527043"/>
              <a:gd name="connsiteX6" fmla="*/ 910967 w 7942336"/>
              <a:gd name="connsiteY6" fmla="*/ 6412021 h 6527043"/>
              <a:gd name="connsiteX7" fmla="*/ 7786 w 7942336"/>
              <a:gd name="connsiteY7" fmla="*/ 6383971 h 6527043"/>
              <a:gd name="connsiteX8" fmla="*/ 13396 w 7942336"/>
              <a:gd name="connsiteY8" fmla="*/ 2995642 h 6527043"/>
              <a:gd name="connsiteX0" fmla="*/ 13396 w 7929459"/>
              <a:gd name="connsiteY0" fmla="*/ 2995642 h 6527043"/>
              <a:gd name="connsiteX1" fmla="*/ 4358199 w 7929459"/>
              <a:gd name="connsiteY1" fmla="*/ 11219 h 6527043"/>
              <a:gd name="connsiteX2" fmla="*/ 7867137 w 7929459"/>
              <a:gd name="connsiteY2" fmla="*/ 2131730 h 6527043"/>
              <a:gd name="connsiteX3" fmla="*/ 6638590 w 7929459"/>
              <a:gd name="connsiteY3" fmla="*/ 5060053 h 6527043"/>
              <a:gd name="connsiteX4" fmla="*/ 5073450 w 7929459"/>
              <a:gd name="connsiteY4" fmla="*/ 5295668 h 6527043"/>
              <a:gd name="connsiteX5" fmla="*/ 3471848 w 7929459"/>
              <a:gd name="connsiteY5" fmla="*/ 5452741 h 6527043"/>
              <a:gd name="connsiteX6" fmla="*/ 910967 w 7929459"/>
              <a:gd name="connsiteY6" fmla="*/ 6412021 h 6527043"/>
              <a:gd name="connsiteX7" fmla="*/ 7786 w 7929459"/>
              <a:gd name="connsiteY7" fmla="*/ 6383971 h 6527043"/>
              <a:gd name="connsiteX8" fmla="*/ 13396 w 7929459"/>
              <a:gd name="connsiteY8" fmla="*/ 2995642 h 6527043"/>
              <a:gd name="connsiteX0" fmla="*/ 13396 w 7929459"/>
              <a:gd name="connsiteY0" fmla="*/ 2995642 h 6527043"/>
              <a:gd name="connsiteX1" fmla="*/ 4358199 w 7929459"/>
              <a:gd name="connsiteY1" fmla="*/ 11219 h 6527043"/>
              <a:gd name="connsiteX2" fmla="*/ 7867137 w 7929459"/>
              <a:gd name="connsiteY2" fmla="*/ 2131730 h 6527043"/>
              <a:gd name="connsiteX3" fmla="*/ 6638590 w 7929459"/>
              <a:gd name="connsiteY3" fmla="*/ 5060053 h 6527043"/>
              <a:gd name="connsiteX4" fmla="*/ 5073450 w 7929459"/>
              <a:gd name="connsiteY4" fmla="*/ 5295668 h 6527043"/>
              <a:gd name="connsiteX5" fmla="*/ 3471848 w 7929459"/>
              <a:gd name="connsiteY5" fmla="*/ 5452741 h 6527043"/>
              <a:gd name="connsiteX6" fmla="*/ 910967 w 7929459"/>
              <a:gd name="connsiteY6" fmla="*/ 6412021 h 6527043"/>
              <a:gd name="connsiteX7" fmla="*/ 7786 w 7929459"/>
              <a:gd name="connsiteY7" fmla="*/ 6383971 h 6527043"/>
              <a:gd name="connsiteX8" fmla="*/ 13396 w 7929459"/>
              <a:gd name="connsiteY8" fmla="*/ 2995642 h 6527043"/>
              <a:gd name="connsiteX0" fmla="*/ 13396 w 7926666"/>
              <a:gd name="connsiteY0" fmla="*/ 2995642 h 6527043"/>
              <a:gd name="connsiteX1" fmla="*/ 4358199 w 7926666"/>
              <a:gd name="connsiteY1" fmla="*/ 11219 h 6527043"/>
              <a:gd name="connsiteX2" fmla="*/ 7867137 w 7926666"/>
              <a:gd name="connsiteY2" fmla="*/ 2131730 h 6527043"/>
              <a:gd name="connsiteX3" fmla="*/ 6638590 w 7926666"/>
              <a:gd name="connsiteY3" fmla="*/ 5060053 h 6527043"/>
              <a:gd name="connsiteX4" fmla="*/ 5073450 w 7926666"/>
              <a:gd name="connsiteY4" fmla="*/ 5295668 h 6527043"/>
              <a:gd name="connsiteX5" fmla="*/ 3471848 w 7926666"/>
              <a:gd name="connsiteY5" fmla="*/ 5452741 h 6527043"/>
              <a:gd name="connsiteX6" fmla="*/ 910967 w 7926666"/>
              <a:gd name="connsiteY6" fmla="*/ 6412021 h 6527043"/>
              <a:gd name="connsiteX7" fmla="*/ 7786 w 7926666"/>
              <a:gd name="connsiteY7" fmla="*/ 6383971 h 6527043"/>
              <a:gd name="connsiteX8" fmla="*/ 13396 w 7926666"/>
              <a:gd name="connsiteY8" fmla="*/ 2995642 h 6527043"/>
              <a:gd name="connsiteX0" fmla="*/ 13396 w 7925081"/>
              <a:gd name="connsiteY0" fmla="*/ 2995642 h 6527043"/>
              <a:gd name="connsiteX1" fmla="*/ 4358199 w 7925081"/>
              <a:gd name="connsiteY1" fmla="*/ 11219 h 6527043"/>
              <a:gd name="connsiteX2" fmla="*/ 7867137 w 7925081"/>
              <a:gd name="connsiteY2" fmla="*/ 2131730 h 6527043"/>
              <a:gd name="connsiteX3" fmla="*/ 6638590 w 7925081"/>
              <a:gd name="connsiteY3" fmla="*/ 5060053 h 6527043"/>
              <a:gd name="connsiteX4" fmla="*/ 5073450 w 7925081"/>
              <a:gd name="connsiteY4" fmla="*/ 5295668 h 6527043"/>
              <a:gd name="connsiteX5" fmla="*/ 3471848 w 7925081"/>
              <a:gd name="connsiteY5" fmla="*/ 5452741 h 6527043"/>
              <a:gd name="connsiteX6" fmla="*/ 910967 w 7925081"/>
              <a:gd name="connsiteY6" fmla="*/ 6412021 h 6527043"/>
              <a:gd name="connsiteX7" fmla="*/ 7786 w 7925081"/>
              <a:gd name="connsiteY7" fmla="*/ 6383971 h 6527043"/>
              <a:gd name="connsiteX8" fmla="*/ 13396 w 7925081"/>
              <a:gd name="connsiteY8" fmla="*/ 2995642 h 6527043"/>
              <a:gd name="connsiteX0" fmla="*/ 13396 w 7925081"/>
              <a:gd name="connsiteY0" fmla="*/ 2998971 h 6530372"/>
              <a:gd name="connsiteX1" fmla="*/ 4358199 w 7925081"/>
              <a:gd name="connsiteY1" fmla="*/ 14548 h 6530372"/>
              <a:gd name="connsiteX2" fmla="*/ 7867137 w 7925081"/>
              <a:gd name="connsiteY2" fmla="*/ 2135059 h 6530372"/>
              <a:gd name="connsiteX3" fmla="*/ 6638590 w 7925081"/>
              <a:gd name="connsiteY3" fmla="*/ 5063382 h 6530372"/>
              <a:gd name="connsiteX4" fmla="*/ 5073450 w 7925081"/>
              <a:gd name="connsiteY4" fmla="*/ 5298997 h 6530372"/>
              <a:gd name="connsiteX5" fmla="*/ 3471848 w 7925081"/>
              <a:gd name="connsiteY5" fmla="*/ 5456070 h 6530372"/>
              <a:gd name="connsiteX6" fmla="*/ 910967 w 7925081"/>
              <a:gd name="connsiteY6" fmla="*/ 6415350 h 6530372"/>
              <a:gd name="connsiteX7" fmla="*/ 7786 w 7925081"/>
              <a:gd name="connsiteY7" fmla="*/ 6387300 h 6530372"/>
              <a:gd name="connsiteX8" fmla="*/ 13396 w 7925081"/>
              <a:gd name="connsiteY8" fmla="*/ 2998971 h 6530372"/>
              <a:gd name="connsiteX0" fmla="*/ 14038 w 7925723"/>
              <a:gd name="connsiteY0" fmla="*/ 2998971 h 6483187"/>
              <a:gd name="connsiteX1" fmla="*/ 4358841 w 7925723"/>
              <a:gd name="connsiteY1" fmla="*/ 14548 h 6483187"/>
              <a:gd name="connsiteX2" fmla="*/ 7867779 w 7925723"/>
              <a:gd name="connsiteY2" fmla="*/ 2135059 h 6483187"/>
              <a:gd name="connsiteX3" fmla="*/ 6639232 w 7925723"/>
              <a:gd name="connsiteY3" fmla="*/ 5063382 h 6483187"/>
              <a:gd name="connsiteX4" fmla="*/ 5074092 w 7925723"/>
              <a:gd name="connsiteY4" fmla="*/ 5298997 h 6483187"/>
              <a:gd name="connsiteX5" fmla="*/ 3472490 w 7925723"/>
              <a:gd name="connsiteY5" fmla="*/ 5456070 h 6483187"/>
              <a:gd name="connsiteX6" fmla="*/ 911609 w 7925723"/>
              <a:gd name="connsiteY6" fmla="*/ 6415350 h 6483187"/>
              <a:gd name="connsiteX7" fmla="*/ 8428 w 7925723"/>
              <a:gd name="connsiteY7" fmla="*/ 6387300 h 6483187"/>
              <a:gd name="connsiteX8" fmla="*/ 14038 w 7925723"/>
              <a:gd name="connsiteY8" fmla="*/ 2998971 h 6483187"/>
              <a:gd name="connsiteX0" fmla="*/ 14038 w 7925723"/>
              <a:gd name="connsiteY0" fmla="*/ 2998971 h 6483187"/>
              <a:gd name="connsiteX1" fmla="*/ 4358841 w 7925723"/>
              <a:gd name="connsiteY1" fmla="*/ 14548 h 6483187"/>
              <a:gd name="connsiteX2" fmla="*/ 7867779 w 7925723"/>
              <a:gd name="connsiteY2" fmla="*/ 2135059 h 6483187"/>
              <a:gd name="connsiteX3" fmla="*/ 6639232 w 7925723"/>
              <a:gd name="connsiteY3" fmla="*/ 5063382 h 6483187"/>
              <a:gd name="connsiteX4" fmla="*/ 5074092 w 7925723"/>
              <a:gd name="connsiteY4" fmla="*/ 5298997 h 6483187"/>
              <a:gd name="connsiteX5" fmla="*/ 3472490 w 7925723"/>
              <a:gd name="connsiteY5" fmla="*/ 5456070 h 6483187"/>
              <a:gd name="connsiteX6" fmla="*/ 911609 w 7925723"/>
              <a:gd name="connsiteY6" fmla="*/ 6415350 h 6483187"/>
              <a:gd name="connsiteX7" fmla="*/ 8428 w 7925723"/>
              <a:gd name="connsiteY7" fmla="*/ 6387300 h 6483187"/>
              <a:gd name="connsiteX8" fmla="*/ 14038 w 7925723"/>
              <a:gd name="connsiteY8" fmla="*/ 2998971 h 6483187"/>
              <a:gd name="connsiteX0" fmla="*/ 14038 w 7925723"/>
              <a:gd name="connsiteY0" fmla="*/ 2998971 h 6415350"/>
              <a:gd name="connsiteX1" fmla="*/ 4358841 w 7925723"/>
              <a:gd name="connsiteY1" fmla="*/ 14548 h 6415350"/>
              <a:gd name="connsiteX2" fmla="*/ 7867779 w 7925723"/>
              <a:gd name="connsiteY2" fmla="*/ 2135059 h 6415350"/>
              <a:gd name="connsiteX3" fmla="*/ 6639232 w 7925723"/>
              <a:gd name="connsiteY3" fmla="*/ 5063382 h 6415350"/>
              <a:gd name="connsiteX4" fmla="*/ 5074092 w 7925723"/>
              <a:gd name="connsiteY4" fmla="*/ 5298997 h 6415350"/>
              <a:gd name="connsiteX5" fmla="*/ 3472490 w 7925723"/>
              <a:gd name="connsiteY5" fmla="*/ 5456070 h 6415350"/>
              <a:gd name="connsiteX6" fmla="*/ 911609 w 7925723"/>
              <a:gd name="connsiteY6" fmla="*/ 6415350 h 6415350"/>
              <a:gd name="connsiteX7" fmla="*/ 8428 w 7925723"/>
              <a:gd name="connsiteY7" fmla="*/ 6387300 h 6415350"/>
              <a:gd name="connsiteX8" fmla="*/ 14038 w 7925723"/>
              <a:gd name="connsiteY8" fmla="*/ 2998971 h 6415350"/>
              <a:gd name="connsiteX0" fmla="*/ 325001 w 8236686"/>
              <a:gd name="connsiteY0" fmla="*/ 2998971 h 6415350"/>
              <a:gd name="connsiteX1" fmla="*/ 4669804 w 8236686"/>
              <a:gd name="connsiteY1" fmla="*/ 14548 h 6415350"/>
              <a:gd name="connsiteX2" fmla="*/ 8178742 w 8236686"/>
              <a:gd name="connsiteY2" fmla="*/ 2135059 h 6415350"/>
              <a:gd name="connsiteX3" fmla="*/ 6950195 w 8236686"/>
              <a:gd name="connsiteY3" fmla="*/ 5063382 h 6415350"/>
              <a:gd name="connsiteX4" fmla="*/ 5385055 w 8236686"/>
              <a:gd name="connsiteY4" fmla="*/ 5298997 h 6415350"/>
              <a:gd name="connsiteX5" fmla="*/ 3783453 w 8236686"/>
              <a:gd name="connsiteY5" fmla="*/ 5456070 h 6415350"/>
              <a:gd name="connsiteX6" fmla="*/ 1222572 w 8236686"/>
              <a:gd name="connsiteY6" fmla="*/ 6415350 h 6415350"/>
              <a:gd name="connsiteX7" fmla="*/ 319391 w 8236686"/>
              <a:gd name="connsiteY7" fmla="*/ 6404130 h 6415350"/>
              <a:gd name="connsiteX8" fmla="*/ 325001 w 8236686"/>
              <a:gd name="connsiteY8" fmla="*/ 2998971 h 6415350"/>
              <a:gd name="connsiteX0" fmla="*/ 325001 w 8236686"/>
              <a:gd name="connsiteY0" fmla="*/ 2998971 h 6415350"/>
              <a:gd name="connsiteX1" fmla="*/ 4669804 w 8236686"/>
              <a:gd name="connsiteY1" fmla="*/ 14548 h 6415350"/>
              <a:gd name="connsiteX2" fmla="*/ 8178742 w 8236686"/>
              <a:gd name="connsiteY2" fmla="*/ 2135059 h 6415350"/>
              <a:gd name="connsiteX3" fmla="*/ 6950195 w 8236686"/>
              <a:gd name="connsiteY3" fmla="*/ 5063382 h 6415350"/>
              <a:gd name="connsiteX4" fmla="*/ 5385055 w 8236686"/>
              <a:gd name="connsiteY4" fmla="*/ 5298997 h 6415350"/>
              <a:gd name="connsiteX5" fmla="*/ 3783453 w 8236686"/>
              <a:gd name="connsiteY5" fmla="*/ 5456070 h 6415350"/>
              <a:gd name="connsiteX6" fmla="*/ 1222572 w 8236686"/>
              <a:gd name="connsiteY6" fmla="*/ 6415350 h 6415350"/>
              <a:gd name="connsiteX7" fmla="*/ 319391 w 8236686"/>
              <a:gd name="connsiteY7" fmla="*/ 6404130 h 6415350"/>
              <a:gd name="connsiteX8" fmla="*/ 325001 w 8236686"/>
              <a:gd name="connsiteY8" fmla="*/ 2998971 h 6415350"/>
              <a:gd name="connsiteX0" fmla="*/ 7548 w 7919233"/>
              <a:gd name="connsiteY0" fmla="*/ 2998971 h 6415350"/>
              <a:gd name="connsiteX1" fmla="*/ 4352351 w 7919233"/>
              <a:gd name="connsiteY1" fmla="*/ 14548 h 6415350"/>
              <a:gd name="connsiteX2" fmla="*/ 7861289 w 7919233"/>
              <a:gd name="connsiteY2" fmla="*/ 2135059 h 6415350"/>
              <a:gd name="connsiteX3" fmla="*/ 6632742 w 7919233"/>
              <a:gd name="connsiteY3" fmla="*/ 5063382 h 6415350"/>
              <a:gd name="connsiteX4" fmla="*/ 5067602 w 7919233"/>
              <a:gd name="connsiteY4" fmla="*/ 5298997 h 6415350"/>
              <a:gd name="connsiteX5" fmla="*/ 3466000 w 7919233"/>
              <a:gd name="connsiteY5" fmla="*/ 5456070 h 6415350"/>
              <a:gd name="connsiteX6" fmla="*/ 905119 w 7919233"/>
              <a:gd name="connsiteY6" fmla="*/ 6415350 h 6415350"/>
              <a:gd name="connsiteX7" fmla="*/ 1938 w 7919233"/>
              <a:gd name="connsiteY7" fmla="*/ 6404130 h 6415350"/>
              <a:gd name="connsiteX8" fmla="*/ 7548 w 7919233"/>
              <a:gd name="connsiteY8" fmla="*/ 2998971 h 6415350"/>
              <a:gd name="connsiteX0" fmla="*/ 7548 w 7919233"/>
              <a:gd name="connsiteY0" fmla="*/ 2912424 h 6412950"/>
              <a:gd name="connsiteX1" fmla="*/ 4352351 w 7919233"/>
              <a:gd name="connsiteY1" fmla="*/ 12148 h 6412950"/>
              <a:gd name="connsiteX2" fmla="*/ 7861289 w 7919233"/>
              <a:gd name="connsiteY2" fmla="*/ 2132659 h 6412950"/>
              <a:gd name="connsiteX3" fmla="*/ 6632742 w 7919233"/>
              <a:gd name="connsiteY3" fmla="*/ 5060982 h 6412950"/>
              <a:gd name="connsiteX4" fmla="*/ 5067602 w 7919233"/>
              <a:gd name="connsiteY4" fmla="*/ 5296597 h 6412950"/>
              <a:gd name="connsiteX5" fmla="*/ 3466000 w 7919233"/>
              <a:gd name="connsiteY5" fmla="*/ 5453670 h 6412950"/>
              <a:gd name="connsiteX6" fmla="*/ 905119 w 7919233"/>
              <a:gd name="connsiteY6" fmla="*/ 6412950 h 6412950"/>
              <a:gd name="connsiteX7" fmla="*/ 1938 w 7919233"/>
              <a:gd name="connsiteY7" fmla="*/ 6401730 h 6412950"/>
              <a:gd name="connsiteX8" fmla="*/ 7548 w 7919233"/>
              <a:gd name="connsiteY8" fmla="*/ 2912424 h 6412950"/>
              <a:gd name="connsiteX0" fmla="*/ 7548 w 7919233"/>
              <a:gd name="connsiteY0" fmla="*/ 2912424 h 6412950"/>
              <a:gd name="connsiteX1" fmla="*/ 4352351 w 7919233"/>
              <a:gd name="connsiteY1" fmla="*/ 12148 h 6412950"/>
              <a:gd name="connsiteX2" fmla="*/ 7861289 w 7919233"/>
              <a:gd name="connsiteY2" fmla="*/ 2132659 h 6412950"/>
              <a:gd name="connsiteX3" fmla="*/ 6632742 w 7919233"/>
              <a:gd name="connsiteY3" fmla="*/ 5060982 h 6412950"/>
              <a:gd name="connsiteX4" fmla="*/ 5067602 w 7919233"/>
              <a:gd name="connsiteY4" fmla="*/ 5296597 h 6412950"/>
              <a:gd name="connsiteX5" fmla="*/ 3466000 w 7919233"/>
              <a:gd name="connsiteY5" fmla="*/ 5453670 h 6412950"/>
              <a:gd name="connsiteX6" fmla="*/ 905119 w 7919233"/>
              <a:gd name="connsiteY6" fmla="*/ 6412950 h 6412950"/>
              <a:gd name="connsiteX7" fmla="*/ 1938 w 7919233"/>
              <a:gd name="connsiteY7" fmla="*/ 6401730 h 6412950"/>
              <a:gd name="connsiteX8" fmla="*/ 7548 w 7919233"/>
              <a:gd name="connsiteY8" fmla="*/ 2912424 h 6412950"/>
              <a:gd name="connsiteX0" fmla="*/ 7548 w 7919233"/>
              <a:gd name="connsiteY0" fmla="*/ 2919534 h 6420060"/>
              <a:gd name="connsiteX1" fmla="*/ 4352351 w 7919233"/>
              <a:gd name="connsiteY1" fmla="*/ 19258 h 6420060"/>
              <a:gd name="connsiteX2" fmla="*/ 7861289 w 7919233"/>
              <a:gd name="connsiteY2" fmla="*/ 2139769 h 6420060"/>
              <a:gd name="connsiteX3" fmla="*/ 6632742 w 7919233"/>
              <a:gd name="connsiteY3" fmla="*/ 5068092 h 6420060"/>
              <a:gd name="connsiteX4" fmla="*/ 5067602 w 7919233"/>
              <a:gd name="connsiteY4" fmla="*/ 5303707 h 6420060"/>
              <a:gd name="connsiteX5" fmla="*/ 3466000 w 7919233"/>
              <a:gd name="connsiteY5" fmla="*/ 5460780 h 6420060"/>
              <a:gd name="connsiteX6" fmla="*/ 905119 w 7919233"/>
              <a:gd name="connsiteY6" fmla="*/ 6420060 h 6420060"/>
              <a:gd name="connsiteX7" fmla="*/ 1938 w 7919233"/>
              <a:gd name="connsiteY7" fmla="*/ 6408840 h 6420060"/>
              <a:gd name="connsiteX8" fmla="*/ 7548 w 7919233"/>
              <a:gd name="connsiteY8" fmla="*/ 2919534 h 6420060"/>
              <a:gd name="connsiteX0" fmla="*/ 7548 w 7919233"/>
              <a:gd name="connsiteY0" fmla="*/ 2919534 h 6420060"/>
              <a:gd name="connsiteX1" fmla="*/ 4352351 w 7919233"/>
              <a:gd name="connsiteY1" fmla="*/ 19258 h 6420060"/>
              <a:gd name="connsiteX2" fmla="*/ 7861289 w 7919233"/>
              <a:gd name="connsiteY2" fmla="*/ 2139769 h 6420060"/>
              <a:gd name="connsiteX3" fmla="*/ 6632742 w 7919233"/>
              <a:gd name="connsiteY3" fmla="*/ 5068092 h 6420060"/>
              <a:gd name="connsiteX4" fmla="*/ 5067602 w 7919233"/>
              <a:gd name="connsiteY4" fmla="*/ 5303707 h 6420060"/>
              <a:gd name="connsiteX5" fmla="*/ 3466000 w 7919233"/>
              <a:gd name="connsiteY5" fmla="*/ 5460780 h 6420060"/>
              <a:gd name="connsiteX6" fmla="*/ 905119 w 7919233"/>
              <a:gd name="connsiteY6" fmla="*/ 6420060 h 6420060"/>
              <a:gd name="connsiteX7" fmla="*/ 1938 w 7919233"/>
              <a:gd name="connsiteY7" fmla="*/ 6408840 h 6420060"/>
              <a:gd name="connsiteX8" fmla="*/ 7548 w 7919233"/>
              <a:gd name="connsiteY8" fmla="*/ 2919534 h 6420060"/>
              <a:gd name="connsiteX0" fmla="*/ 7548 w 7919233"/>
              <a:gd name="connsiteY0" fmla="*/ 2931541 h 6432067"/>
              <a:gd name="connsiteX1" fmla="*/ 4352351 w 7919233"/>
              <a:gd name="connsiteY1" fmla="*/ 31265 h 6432067"/>
              <a:gd name="connsiteX2" fmla="*/ 7861289 w 7919233"/>
              <a:gd name="connsiteY2" fmla="*/ 2151776 h 6432067"/>
              <a:gd name="connsiteX3" fmla="*/ 6632742 w 7919233"/>
              <a:gd name="connsiteY3" fmla="*/ 5080099 h 6432067"/>
              <a:gd name="connsiteX4" fmla="*/ 5067602 w 7919233"/>
              <a:gd name="connsiteY4" fmla="*/ 5315714 h 6432067"/>
              <a:gd name="connsiteX5" fmla="*/ 3466000 w 7919233"/>
              <a:gd name="connsiteY5" fmla="*/ 5472787 h 6432067"/>
              <a:gd name="connsiteX6" fmla="*/ 905119 w 7919233"/>
              <a:gd name="connsiteY6" fmla="*/ 6432067 h 6432067"/>
              <a:gd name="connsiteX7" fmla="*/ 1938 w 7919233"/>
              <a:gd name="connsiteY7" fmla="*/ 6420847 h 6432067"/>
              <a:gd name="connsiteX8" fmla="*/ 7548 w 7919233"/>
              <a:gd name="connsiteY8" fmla="*/ 2931541 h 6432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919233" h="6432067">
                <a:moveTo>
                  <a:pt x="7548" y="2931541"/>
                </a:moveTo>
                <a:cubicBezTo>
                  <a:pt x="878472" y="1344898"/>
                  <a:pt x="3037784" y="200495"/>
                  <a:pt x="4352351" y="31265"/>
                </a:cubicBezTo>
                <a:cubicBezTo>
                  <a:pt x="6014727" y="-194063"/>
                  <a:pt x="7633623" y="827859"/>
                  <a:pt x="7861289" y="2151776"/>
                </a:cubicBezTo>
                <a:cubicBezTo>
                  <a:pt x="8189931" y="4109601"/>
                  <a:pt x="7031039" y="4866926"/>
                  <a:pt x="6632742" y="5080099"/>
                </a:cubicBezTo>
                <a:cubicBezTo>
                  <a:pt x="6234445" y="5293272"/>
                  <a:pt x="5500026" y="5289535"/>
                  <a:pt x="5067602" y="5315714"/>
                </a:cubicBezTo>
                <a:cubicBezTo>
                  <a:pt x="4635178" y="5341893"/>
                  <a:pt x="4159747" y="5286728"/>
                  <a:pt x="3466000" y="5472787"/>
                </a:cubicBezTo>
                <a:cubicBezTo>
                  <a:pt x="2772253" y="5658846"/>
                  <a:pt x="1485268" y="6274057"/>
                  <a:pt x="905119" y="6432067"/>
                </a:cubicBezTo>
                <a:lnTo>
                  <a:pt x="1938" y="6420847"/>
                </a:lnTo>
                <a:cubicBezTo>
                  <a:pt x="-3794" y="3702895"/>
                  <a:pt x="4743" y="4634120"/>
                  <a:pt x="7548" y="2931541"/>
                </a:cubicBezTo>
                <a:close/>
              </a:path>
            </a:pathLst>
          </a:custGeom>
          <a:solidFill>
            <a:schemeClr val="tx2">
              <a:lumMod val="7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Platshållare för text 13"/>
          <p:cNvSpPr>
            <a:spLocks noGrp="1" noChangeAspect="1"/>
          </p:cNvSpPr>
          <p:nvPr>
            <p:ph type="body" sz="quarter" idx="11" hasCustomPrompt="1"/>
          </p:nvPr>
        </p:nvSpPr>
        <p:spPr>
          <a:xfrm>
            <a:off x="1344083" y="2142950"/>
            <a:ext cx="8304311" cy="2530027"/>
          </a:xfrm>
        </p:spPr>
        <p:txBody>
          <a:bodyPr anchor="ctr" anchorCtr="0">
            <a:noAutofit/>
          </a:bodyPr>
          <a:lstStyle>
            <a:lvl1pPr marL="0" indent="0">
              <a:buNone/>
              <a:defRPr sz="3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Skriv rubrik här</a:t>
            </a:r>
          </a:p>
        </p:txBody>
      </p:sp>
    </p:spTree>
    <p:extLst>
      <p:ext uri="{BB962C8B-B14F-4D97-AF65-F5344CB8AC3E}">
        <p14:creationId xmlns:p14="http://schemas.microsoft.com/office/powerpoint/2010/main" val="4667215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delare-Gul 1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 2"/>
          <p:cNvSpPr/>
          <p:nvPr userDrawn="1"/>
        </p:nvSpPr>
        <p:spPr bwMode="auto">
          <a:xfrm>
            <a:off x="-10066" y="439955"/>
            <a:ext cx="10558977" cy="6432067"/>
          </a:xfrm>
          <a:custGeom>
            <a:avLst/>
            <a:gdLst>
              <a:gd name="connsiteX0" fmla="*/ 0 w 7309590"/>
              <a:gd name="connsiteY0" fmla="*/ 2933934 h 5867868"/>
              <a:gd name="connsiteX1" fmla="*/ 3654795 w 7309590"/>
              <a:gd name="connsiteY1" fmla="*/ 0 h 5867868"/>
              <a:gd name="connsiteX2" fmla="*/ 7309590 w 7309590"/>
              <a:gd name="connsiteY2" fmla="*/ 2933934 h 5867868"/>
              <a:gd name="connsiteX3" fmla="*/ 3654795 w 7309590"/>
              <a:gd name="connsiteY3" fmla="*/ 5867868 h 5867868"/>
              <a:gd name="connsiteX4" fmla="*/ 0 w 7309590"/>
              <a:gd name="connsiteY4" fmla="*/ 2933934 h 5867868"/>
              <a:gd name="connsiteX0" fmla="*/ 0 w 7410566"/>
              <a:gd name="connsiteY0" fmla="*/ 2933934 h 5867868"/>
              <a:gd name="connsiteX1" fmla="*/ 3654795 w 7410566"/>
              <a:gd name="connsiteY1" fmla="*/ 0 h 5867868"/>
              <a:gd name="connsiteX2" fmla="*/ 7410566 w 7410566"/>
              <a:gd name="connsiteY2" fmla="*/ 2928324 h 5867868"/>
              <a:gd name="connsiteX3" fmla="*/ 3654795 w 7410566"/>
              <a:gd name="connsiteY3" fmla="*/ 5867868 h 5867868"/>
              <a:gd name="connsiteX4" fmla="*/ 0 w 7410566"/>
              <a:gd name="connsiteY4" fmla="*/ 2933934 h 5867868"/>
              <a:gd name="connsiteX0" fmla="*/ 5326 w 7415892"/>
              <a:gd name="connsiteY0" fmla="*/ 2877837 h 5811771"/>
              <a:gd name="connsiteX1" fmla="*/ 4484764 w 7415892"/>
              <a:gd name="connsiteY1" fmla="*/ 1 h 5811771"/>
              <a:gd name="connsiteX2" fmla="*/ 7415892 w 7415892"/>
              <a:gd name="connsiteY2" fmla="*/ 2872227 h 5811771"/>
              <a:gd name="connsiteX3" fmla="*/ 3660121 w 7415892"/>
              <a:gd name="connsiteY3" fmla="*/ 5811771 h 5811771"/>
              <a:gd name="connsiteX4" fmla="*/ 5326 w 7415892"/>
              <a:gd name="connsiteY4" fmla="*/ 2877837 h 5811771"/>
              <a:gd name="connsiteX0" fmla="*/ 5326 w 7415892"/>
              <a:gd name="connsiteY0" fmla="*/ 2878565 h 5812499"/>
              <a:gd name="connsiteX1" fmla="*/ 4484764 w 7415892"/>
              <a:gd name="connsiteY1" fmla="*/ 729 h 5812499"/>
              <a:gd name="connsiteX2" fmla="*/ 7415892 w 7415892"/>
              <a:gd name="connsiteY2" fmla="*/ 2872955 h 5812499"/>
              <a:gd name="connsiteX3" fmla="*/ 3660121 w 7415892"/>
              <a:gd name="connsiteY3" fmla="*/ 5812499 h 5812499"/>
              <a:gd name="connsiteX4" fmla="*/ 5326 w 7415892"/>
              <a:gd name="connsiteY4" fmla="*/ 2878565 h 5812499"/>
              <a:gd name="connsiteX0" fmla="*/ 4572 w 7942461"/>
              <a:gd name="connsiteY0" fmla="*/ 3012789 h 5812305"/>
              <a:gd name="connsiteX1" fmla="*/ 5011333 w 7942461"/>
              <a:gd name="connsiteY1" fmla="*/ 317 h 5812305"/>
              <a:gd name="connsiteX2" fmla="*/ 7942461 w 7942461"/>
              <a:gd name="connsiteY2" fmla="*/ 2872543 h 5812305"/>
              <a:gd name="connsiteX3" fmla="*/ 4186690 w 7942461"/>
              <a:gd name="connsiteY3" fmla="*/ 5812087 h 5812305"/>
              <a:gd name="connsiteX4" fmla="*/ 4572 w 7942461"/>
              <a:gd name="connsiteY4" fmla="*/ 3012789 h 5812305"/>
              <a:gd name="connsiteX0" fmla="*/ 62143 w 8000032"/>
              <a:gd name="connsiteY0" fmla="*/ 3012789 h 5812412"/>
              <a:gd name="connsiteX1" fmla="*/ 5068904 w 8000032"/>
              <a:gd name="connsiteY1" fmla="*/ 317 h 5812412"/>
              <a:gd name="connsiteX2" fmla="*/ 8000032 w 8000032"/>
              <a:gd name="connsiteY2" fmla="*/ 2872543 h 5812412"/>
              <a:gd name="connsiteX3" fmla="*/ 4244261 w 8000032"/>
              <a:gd name="connsiteY3" fmla="*/ 5812087 h 5812412"/>
              <a:gd name="connsiteX4" fmla="*/ 62143 w 8000032"/>
              <a:gd name="connsiteY4" fmla="*/ 3012789 h 5812412"/>
              <a:gd name="connsiteX0" fmla="*/ 62143 w 8000032"/>
              <a:gd name="connsiteY0" fmla="*/ 3017637 h 5817260"/>
              <a:gd name="connsiteX1" fmla="*/ 5068904 w 8000032"/>
              <a:gd name="connsiteY1" fmla="*/ 5165 h 5817260"/>
              <a:gd name="connsiteX2" fmla="*/ 8000032 w 8000032"/>
              <a:gd name="connsiteY2" fmla="*/ 2877391 h 5817260"/>
              <a:gd name="connsiteX3" fmla="*/ 4244261 w 8000032"/>
              <a:gd name="connsiteY3" fmla="*/ 5816935 h 5817260"/>
              <a:gd name="connsiteX4" fmla="*/ 62143 w 8000032"/>
              <a:gd name="connsiteY4" fmla="*/ 3017637 h 5817260"/>
              <a:gd name="connsiteX0" fmla="*/ 78988 w 8016877"/>
              <a:gd name="connsiteY0" fmla="*/ 3017637 h 5817637"/>
              <a:gd name="connsiteX1" fmla="*/ 5085749 w 8016877"/>
              <a:gd name="connsiteY1" fmla="*/ 5165 h 5817637"/>
              <a:gd name="connsiteX2" fmla="*/ 8016877 w 8016877"/>
              <a:gd name="connsiteY2" fmla="*/ 2877391 h 5817637"/>
              <a:gd name="connsiteX3" fmla="*/ 4261106 w 8016877"/>
              <a:gd name="connsiteY3" fmla="*/ 5816935 h 5817637"/>
              <a:gd name="connsiteX4" fmla="*/ 78988 w 8016877"/>
              <a:gd name="connsiteY4" fmla="*/ 3017637 h 5817637"/>
              <a:gd name="connsiteX0" fmla="*/ 59019 w 8048214"/>
              <a:gd name="connsiteY0" fmla="*/ 3017637 h 5920814"/>
              <a:gd name="connsiteX1" fmla="*/ 5065780 w 8048214"/>
              <a:gd name="connsiteY1" fmla="*/ 5165 h 5920814"/>
              <a:gd name="connsiteX2" fmla="*/ 7996908 w 8048214"/>
              <a:gd name="connsiteY2" fmla="*/ 2877391 h 5920814"/>
              <a:gd name="connsiteX3" fmla="*/ 6734702 w 8048214"/>
              <a:gd name="connsiteY3" fmla="*/ 5087658 h 5920814"/>
              <a:gd name="connsiteX4" fmla="*/ 4241137 w 8048214"/>
              <a:gd name="connsiteY4" fmla="*/ 5816935 h 5920814"/>
              <a:gd name="connsiteX5" fmla="*/ 59019 w 8048214"/>
              <a:gd name="connsiteY5" fmla="*/ 3017637 h 5920814"/>
              <a:gd name="connsiteX0" fmla="*/ 59019 w 8048214"/>
              <a:gd name="connsiteY0" fmla="*/ 3017637 h 5915221"/>
              <a:gd name="connsiteX1" fmla="*/ 5065780 w 8048214"/>
              <a:gd name="connsiteY1" fmla="*/ 5165 h 5915221"/>
              <a:gd name="connsiteX2" fmla="*/ 7996908 w 8048214"/>
              <a:gd name="connsiteY2" fmla="*/ 2877391 h 5915221"/>
              <a:gd name="connsiteX3" fmla="*/ 6734702 w 8048214"/>
              <a:gd name="connsiteY3" fmla="*/ 5087658 h 5915221"/>
              <a:gd name="connsiteX4" fmla="*/ 4241137 w 8048214"/>
              <a:gd name="connsiteY4" fmla="*/ 5816935 h 5915221"/>
              <a:gd name="connsiteX5" fmla="*/ 59019 w 8048214"/>
              <a:gd name="connsiteY5" fmla="*/ 3017637 h 5915221"/>
              <a:gd name="connsiteX0" fmla="*/ 58901 w 8045964"/>
              <a:gd name="connsiteY0" fmla="*/ 3017637 h 5914289"/>
              <a:gd name="connsiteX1" fmla="*/ 5065662 w 8045964"/>
              <a:gd name="connsiteY1" fmla="*/ 5165 h 5914289"/>
              <a:gd name="connsiteX2" fmla="*/ 7996790 w 8045964"/>
              <a:gd name="connsiteY2" fmla="*/ 2877391 h 5914289"/>
              <a:gd name="connsiteX3" fmla="*/ 6684095 w 8045964"/>
              <a:gd name="connsiteY3" fmla="*/ 5082048 h 5914289"/>
              <a:gd name="connsiteX4" fmla="*/ 4241019 w 8045964"/>
              <a:gd name="connsiteY4" fmla="*/ 5816935 h 5914289"/>
              <a:gd name="connsiteX5" fmla="*/ 58901 w 8045964"/>
              <a:gd name="connsiteY5" fmla="*/ 3017637 h 5914289"/>
              <a:gd name="connsiteX0" fmla="*/ 58901 w 8053942"/>
              <a:gd name="connsiteY0" fmla="*/ 3017637 h 5914289"/>
              <a:gd name="connsiteX1" fmla="*/ 5065662 w 8053942"/>
              <a:gd name="connsiteY1" fmla="*/ 5165 h 5914289"/>
              <a:gd name="connsiteX2" fmla="*/ 7996790 w 8053942"/>
              <a:gd name="connsiteY2" fmla="*/ 2877391 h 5914289"/>
              <a:gd name="connsiteX3" fmla="*/ 6684095 w 8053942"/>
              <a:gd name="connsiteY3" fmla="*/ 5082048 h 5914289"/>
              <a:gd name="connsiteX4" fmla="*/ 4241019 w 8053942"/>
              <a:gd name="connsiteY4" fmla="*/ 5816935 h 5914289"/>
              <a:gd name="connsiteX5" fmla="*/ 58901 w 8053942"/>
              <a:gd name="connsiteY5" fmla="*/ 3017637 h 5914289"/>
              <a:gd name="connsiteX0" fmla="*/ 58901 w 7974671"/>
              <a:gd name="connsiteY0" fmla="*/ 3022467 h 5919119"/>
              <a:gd name="connsiteX1" fmla="*/ 5065662 w 7974671"/>
              <a:gd name="connsiteY1" fmla="*/ 9995 h 5919119"/>
              <a:gd name="connsiteX2" fmla="*/ 7912642 w 7974671"/>
              <a:gd name="connsiteY2" fmla="*/ 2158555 h 5919119"/>
              <a:gd name="connsiteX3" fmla="*/ 6684095 w 7974671"/>
              <a:gd name="connsiteY3" fmla="*/ 5086878 h 5919119"/>
              <a:gd name="connsiteX4" fmla="*/ 4241019 w 7974671"/>
              <a:gd name="connsiteY4" fmla="*/ 5821765 h 5919119"/>
              <a:gd name="connsiteX5" fmla="*/ 58901 w 7974671"/>
              <a:gd name="connsiteY5" fmla="*/ 3022467 h 5919119"/>
              <a:gd name="connsiteX0" fmla="*/ 58901 w 7993634"/>
              <a:gd name="connsiteY0" fmla="*/ 3022467 h 5919119"/>
              <a:gd name="connsiteX1" fmla="*/ 5065662 w 7993634"/>
              <a:gd name="connsiteY1" fmla="*/ 9995 h 5919119"/>
              <a:gd name="connsiteX2" fmla="*/ 7912642 w 7993634"/>
              <a:gd name="connsiteY2" fmla="*/ 2158555 h 5919119"/>
              <a:gd name="connsiteX3" fmla="*/ 6684095 w 7993634"/>
              <a:gd name="connsiteY3" fmla="*/ 5086878 h 5919119"/>
              <a:gd name="connsiteX4" fmla="*/ 4241019 w 7993634"/>
              <a:gd name="connsiteY4" fmla="*/ 5821765 h 5919119"/>
              <a:gd name="connsiteX5" fmla="*/ 58901 w 7993634"/>
              <a:gd name="connsiteY5" fmla="*/ 3022467 h 5919119"/>
              <a:gd name="connsiteX0" fmla="*/ 58901 w 7993634"/>
              <a:gd name="connsiteY0" fmla="*/ 3023470 h 5920122"/>
              <a:gd name="connsiteX1" fmla="*/ 5065662 w 7993634"/>
              <a:gd name="connsiteY1" fmla="*/ 10998 h 5920122"/>
              <a:gd name="connsiteX2" fmla="*/ 7912642 w 7993634"/>
              <a:gd name="connsiteY2" fmla="*/ 2159558 h 5920122"/>
              <a:gd name="connsiteX3" fmla="*/ 6684095 w 7993634"/>
              <a:gd name="connsiteY3" fmla="*/ 5087881 h 5920122"/>
              <a:gd name="connsiteX4" fmla="*/ 4241019 w 7993634"/>
              <a:gd name="connsiteY4" fmla="*/ 5822768 h 5920122"/>
              <a:gd name="connsiteX5" fmla="*/ 58901 w 7993634"/>
              <a:gd name="connsiteY5" fmla="*/ 3023470 h 5920122"/>
              <a:gd name="connsiteX0" fmla="*/ 55684 w 7990417"/>
              <a:gd name="connsiteY0" fmla="*/ 3023470 h 5870075"/>
              <a:gd name="connsiteX1" fmla="*/ 5062445 w 7990417"/>
              <a:gd name="connsiteY1" fmla="*/ 10998 h 5870075"/>
              <a:gd name="connsiteX2" fmla="*/ 7909425 w 7990417"/>
              <a:gd name="connsiteY2" fmla="*/ 2159558 h 5870075"/>
              <a:gd name="connsiteX3" fmla="*/ 6680878 w 7990417"/>
              <a:gd name="connsiteY3" fmla="*/ 5087881 h 5870075"/>
              <a:gd name="connsiteX4" fmla="*/ 4237802 w 7990417"/>
              <a:gd name="connsiteY4" fmla="*/ 5822768 h 5870075"/>
              <a:gd name="connsiteX5" fmla="*/ 55684 w 7990417"/>
              <a:gd name="connsiteY5" fmla="*/ 3023470 h 5870075"/>
              <a:gd name="connsiteX0" fmla="*/ 3987 w 7938720"/>
              <a:gd name="connsiteY0" fmla="*/ 3023470 h 5858610"/>
              <a:gd name="connsiteX1" fmla="*/ 5010748 w 7938720"/>
              <a:gd name="connsiteY1" fmla="*/ 10998 h 5858610"/>
              <a:gd name="connsiteX2" fmla="*/ 7857728 w 7938720"/>
              <a:gd name="connsiteY2" fmla="*/ 2159558 h 5858610"/>
              <a:gd name="connsiteX3" fmla="*/ 6629181 w 7938720"/>
              <a:gd name="connsiteY3" fmla="*/ 5087881 h 5858610"/>
              <a:gd name="connsiteX4" fmla="*/ 4186105 w 7938720"/>
              <a:gd name="connsiteY4" fmla="*/ 5822768 h 5858610"/>
              <a:gd name="connsiteX5" fmla="*/ 3987 w 7938720"/>
              <a:gd name="connsiteY5" fmla="*/ 3023470 h 5858610"/>
              <a:gd name="connsiteX0" fmla="*/ 15067 w 7949800"/>
              <a:gd name="connsiteY0" fmla="*/ 3023470 h 5592968"/>
              <a:gd name="connsiteX1" fmla="*/ 5021828 w 7949800"/>
              <a:gd name="connsiteY1" fmla="*/ 10998 h 5592968"/>
              <a:gd name="connsiteX2" fmla="*/ 7868808 w 7949800"/>
              <a:gd name="connsiteY2" fmla="*/ 2159558 h 5592968"/>
              <a:gd name="connsiteX3" fmla="*/ 6640261 w 7949800"/>
              <a:gd name="connsiteY3" fmla="*/ 5087881 h 5592968"/>
              <a:gd name="connsiteX4" fmla="*/ 3529617 w 7949800"/>
              <a:gd name="connsiteY4" fmla="*/ 5553497 h 5592968"/>
              <a:gd name="connsiteX5" fmla="*/ 15067 w 7949800"/>
              <a:gd name="connsiteY5" fmla="*/ 3023470 h 5592968"/>
              <a:gd name="connsiteX0" fmla="*/ 113764 w 8048497"/>
              <a:gd name="connsiteY0" fmla="*/ 3023470 h 5556738"/>
              <a:gd name="connsiteX1" fmla="*/ 5120525 w 8048497"/>
              <a:gd name="connsiteY1" fmla="*/ 10998 h 5556738"/>
              <a:gd name="connsiteX2" fmla="*/ 7967505 w 8048497"/>
              <a:gd name="connsiteY2" fmla="*/ 2159558 h 5556738"/>
              <a:gd name="connsiteX3" fmla="*/ 6738958 w 8048497"/>
              <a:gd name="connsiteY3" fmla="*/ 5087881 h 5556738"/>
              <a:gd name="connsiteX4" fmla="*/ 3628314 w 8048497"/>
              <a:gd name="connsiteY4" fmla="*/ 5553497 h 5556738"/>
              <a:gd name="connsiteX5" fmla="*/ 1779879 w 8048497"/>
              <a:gd name="connsiteY5" fmla="*/ 4975686 h 5556738"/>
              <a:gd name="connsiteX6" fmla="*/ 113764 w 8048497"/>
              <a:gd name="connsiteY6" fmla="*/ 3023470 h 5556738"/>
              <a:gd name="connsiteX0" fmla="*/ 548006 w 8482739"/>
              <a:gd name="connsiteY0" fmla="*/ 3023470 h 6525824"/>
              <a:gd name="connsiteX1" fmla="*/ 5554767 w 8482739"/>
              <a:gd name="connsiteY1" fmla="*/ 10998 h 6525824"/>
              <a:gd name="connsiteX2" fmla="*/ 8401747 w 8482739"/>
              <a:gd name="connsiteY2" fmla="*/ 2159558 h 6525824"/>
              <a:gd name="connsiteX3" fmla="*/ 7173200 w 8482739"/>
              <a:gd name="connsiteY3" fmla="*/ 5087881 h 6525824"/>
              <a:gd name="connsiteX4" fmla="*/ 4062556 w 8482739"/>
              <a:gd name="connsiteY4" fmla="*/ 5553497 h 6525824"/>
              <a:gd name="connsiteX5" fmla="*/ 525567 w 8482739"/>
              <a:gd name="connsiteY5" fmla="*/ 6428628 h 6525824"/>
              <a:gd name="connsiteX6" fmla="*/ 548006 w 8482739"/>
              <a:gd name="connsiteY6" fmla="*/ 3023470 h 6525824"/>
              <a:gd name="connsiteX0" fmla="*/ 548006 w 8482739"/>
              <a:gd name="connsiteY0" fmla="*/ 3023470 h 6520983"/>
              <a:gd name="connsiteX1" fmla="*/ 5554767 w 8482739"/>
              <a:gd name="connsiteY1" fmla="*/ 10998 h 6520983"/>
              <a:gd name="connsiteX2" fmla="*/ 8401747 w 8482739"/>
              <a:gd name="connsiteY2" fmla="*/ 2159558 h 6520983"/>
              <a:gd name="connsiteX3" fmla="*/ 7173200 w 8482739"/>
              <a:gd name="connsiteY3" fmla="*/ 5087881 h 6520983"/>
              <a:gd name="connsiteX4" fmla="*/ 4006458 w 8482739"/>
              <a:gd name="connsiteY4" fmla="*/ 5480569 h 6520983"/>
              <a:gd name="connsiteX5" fmla="*/ 525567 w 8482739"/>
              <a:gd name="connsiteY5" fmla="*/ 6428628 h 6520983"/>
              <a:gd name="connsiteX6" fmla="*/ 548006 w 8482739"/>
              <a:gd name="connsiteY6" fmla="*/ 3023470 h 6520983"/>
              <a:gd name="connsiteX0" fmla="*/ 548006 w 8482739"/>
              <a:gd name="connsiteY0" fmla="*/ 3023470 h 6512154"/>
              <a:gd name="connsiteX1" fmla="*/ 5554767 w 8482739"/>
              <a:gd name="connsiteY1" fmla="*/ 10998 h 6512154"/>
              <a:gd name="connsiteX2" fmla="*/ 8401747 w 8482739"/>
              <a:gd name="connsiteY2" fmla="*/ 2159558 h 6512154"/>
              <a:gd name="connsiteX3" fmla="*/ 7173200 w 8482739"/>
              <a:gd name="connsiteY3" fmla="*/ 5087881 h 6512154"/>
              <a:gd name="connsiteX4" fmla="*/ 4006458 w 8482739"/>
              <a:gd name="connsiteY4" fmla="*/ 5480569 h 6512154"/>
              <a:gd name="connsiteX5" fmla="*/ 525567 w 8482739"/>
              <a:gd name="connsiteY5" fmla="*/ 6428628 h 6512154"/>
              <a:gd name="connsiteX6" fmla="*/ 548006 w 8482739"/>
              <a:gd name="connsiteY6" fmla="*/ 3023470 h 6512154"/>
              <a:gd name="connsiteX0" fmla="*/ 548006 w 8482739"/>
              <a:gd name="connsiteY0" fmla="*/ 3013102 h 6501786"/>
              <a:gd name="connsiteX1" fmla="*/ 5554767 w 8482739"/>
              <a:gd name="connsiteY1" fmla="*/ 630 h 6501786"/>
              <a:gd name="connsiteX2" fmla="*/ 8401747 w 8482739"/>
              <a:gd name="connsiteY2" fmla="*/ 2149190 h 6501786"/>
              <a:gd name="connsiteX3" fmla="*/ 7173200 w 8482739"/>
              <a:gd name="connsiteY3" fmla="*/ 5077513 h 6501786"/>
              <a:gd name="connsiteX4" fmla="*/ 4006458 w 8482739"/>
              <a:gd name="connsiteY4" fmla="*/ 5470201 h 6501786"/>
              <a:gd name="connsiteX5" fmla="*/ 525567 w 8482739"/>
              <a:gd name="connsiteY5" fmla="*/ 6418260 h 6501786"/>
              <a:gd name="connsiteX6" fmla="*/ 548006 w 8482739"/>
              <a:gd name="connsiteY6" fmla="*/ 3013102 h 6501786"/>
              <a:gd name="connsiteX0" fmla="*/ 548006 w 8482739"/>
              <a:gd name="connsiteY0" fmla="*/ 3013102 h 6501786"/>
              <a:gd name="connsiteX1" fmla="*/ 5554767 w 8482739"/>
              <a:gd name="connsiteY1" fmla="*/ 630 h 6501786"/>
              <a:gd name="connsiteX2" fmla="*/ 8401747 w 8482739"/>
              <a:gd name="connsiteY2" fmla="*/ 2149190 h 6501786"/>
              <a:gd name="connsiteX3" fmla="*/ 7173200 w 8482739"/>
              <a:gd name="connsiteY3" fmla="*/ 5077513 h 6501786"/>
              <a:gd name="connsiteX4" fmla="*/ 4006458 w 8482739"/>
              <a:gd name="connsiteY4" fmla="*/ 5470201 h 6501786"/>
              <a:gd name="connsiteX5" fmla="*/ 525567 w 8482739"/>
              <a:gd name="connsiteY5" fmla="*/ 6418260 h 6501786"/>
              <a:gd name="connsiteX6" fmla="*/ 548006 w 8482739"/>
              <a:gd name="connsiteY6" fmla="*/ 3013102 h 6501786"/>
              <a:gd name="connsiteX0" fmla="*/ 518373 w 8453106"/>
              <a:gd name="connsiteY0" fmla="*/ 2996278 h 6484962"/>
              <a:gd name="connsiteX1" fmla="*/ 5076349 w 8453106"/>
              <a:gd name="connsiteY1" fmla="*/ 635 h 6484962"/>
              <a:gd name="connsiteX2" fmla="*/ 8372114 w 8453106"/>
              <a:gd name="connsiteY2" fmla="*/ 2132366 h 6484962"/>
              <a:gd name="connsiteX3" fmla="*/ 7143567 w 8453106"/>
              <a:gd name="connsiteY3" fmla="*/ 5060689 h 6484962"/>
              <a:gd name="connsiteX4" fmla="*/ 3976825 w 8453106"/>
              <a:gd name="connsiteY4" fmla="*/ 5453377 h 6484962"/>
              <a:gd name="connsiteX5" fmla="*/ 495934 w 8453106"/>
              <a:gd name="connsiteY5" fmla="*/ 6401436 h 6484962"/>
              <a:gd name="connsiteX6" fmla="*/ 518373 w 8453106"/>
              <a:gd name="connsiteY6" fmla="*/ 2996278 h 6484962"/>
              <a:gd name="connsiteX0" fmla="*/ 518373 w 8453106"/>
              <a:gd name="connsiteY0" fmla="*/ 3005995 h 6494679"/>
              <a:gd name="connsiteX1" fmla="*/ 5076349 w 8453106"/>
              <a:gd name="connsiteY1" fmla="*/ 10352 h 6494679"/>
              <a:gd name="connsiteX2" fmla="*/ 8372114 w 8453106"/>
              <a:gd name="connsiteY2" fmla="*/ 2142083 h 6494679"/>
              <a:gd name="connsiteX3" fmla="*/ 7143567 w 8453106"/>
              <a:gd name="connsiteY3" fmla="*/ 5070406 h 6494679"/>
              <a:gd name="connsiteX4" fmla="*/ 3976825 w 8453106"/>
              <a:gd name="connsiteY4" fmla="*/ 5463094 h 6494679"/>
              <a:gd name="connsiteX5" fmla="*/ 495934 w 8453106"/>
              <a:gd name="connsiteY5" fmla="*/ 6411153 h 6494679"/>
              <a:gd name="connsiteX6" fmla="*/ 518373 w 8453106"/>
              <a:gd name="connsiteY6" fmla="*/ 3005995 h 6494679"/>
              <a:gd name="connsiteX0" fmla="*/ 518373 w 8453106"/>
              <a:gd name="connsiteY0" fmla="*/ 2996277 h 6484961"/>
              <a:gd name="connsiteX1" fmla="*/ 5076349 w 8453106"/>
              <a:gd name="connsiteY1" fmla="*/ 634 h 6484961"/>
              <a:gd name="connsiteX2" fmla="*/ 8372114 w 8453106"/>
              <a:gd name="connsiteY2" fmla="*/ 2132365 h 6484961"/>
              <a:gd name="connsiteX3" fmla="*/ 7143567 w 8453106"/>
              <a:gd name="connsiteY3" fmla="*/ 5060688 h 6484961"/>
              <a:gd name="connsiteX4" fmla="*/ 3976825 w 8453106"/>
              <a:gd name="connsiteY4" fmla="*/ 5453376 h 6484961"/>
              <a:gd name="connsiteX5" fmla="*/ 495934 w 8453106"/>
              <a:gd name="connsiteY5" fmla="*/ 6401435 h 6484961"/>
              <a:gd name="connsiteX6" fmla="*/ 518373 w 8453106"/>
              <a:gd name="connsiteY6" fmla="*/ 2996277 h 6484961"/>
              <a:gd name="connsiteX0" fmla="*/ 518373 w 8453106"/>
              <a:gd name="connsiteY0" fmla="*/ 2996277 h 6490454"/>
              <a:gd name="connsiteX1" fmla="*/ 5076349 w 8453106"/>
              <a:gd name="connsiteY1" fmla="*/ 634 h 6490454"/>
              <a:gd name="connsiteX2" fmla="*/ 8372114 w 8453106"/>
              <a:gd name="connsiteY2" fmla="*/ 2132365 h 6490454"/>
              <a:gd name="connsiteX3" fmla="*/ 7143567 w 8453106"/>
              <a:gd name="connsiteY3" fmla="*/ 5060688 h 6490454"/>
              <a:gd name="connsiteX4" fmla="*/ 5488670 w 8453106"/>
              <a:gd name="connsiteY4" fmla="*/ 5408499 h 6490454"/>
              <a:gd name="connsiteX5" fmla="*/ 3976825 w 8453106"/>
              <a:gd name="connsiteY5" fmla="*/ 5453376 h 6490454"/>
              <a:gd name="connsiteX6" fmla="*/ 495934 w 8453106"/>
              <a:gd name="connsiteY6" fmla="*/ 6401435 h 6490454"/>
              <a:gd name="connsiteX7" fmla="*/ 518373 w 8453106"/>
              <a:gd name="connsiteY7" fmla="*/ 2996277 h 6490454"/>
              <a:gd name="connsiteX0" fmla="*/ 518373 w 8453106"/>
              <a:gd name="connsiteY0" fmla="*/ 2996277 h 6491293"/>
              <a:gd name="connsiteX1" fmla="*/ 5076349 w 8453106"/>
              <a:gd name="connsiteY1" fmla="*/ 634 h 6491293"/>
              <a:gd name="connsiteX2" fmla="*/ 8372114 w 8453106"/>
              <a:gd name="connsiteY2" fmla="*/ 2132365 h 6491293"/>
              <a:gd name="connsiteX3" fmla="*/ 7143567 w 8453106"/>
              <a:gd name="connsiteY3" fmla="*/ 5060688 h 6491293"/>
              <a:gd name="connsiteX4" fmla="*/ 5488670 w 8453106"/>
              <a:gd name="connsiteY4" fmla="*/ 5318742 h 6491293"/>
              <a:gd name="connsiteX5" fmla="*/ 3976825 w 8453106"/>
              <a:gd name="connsiteY5" fmla="*/ 5453376 h 6491293"/>
              <a:gd name="connsiteX6" fmla="*/ 495934 w 8453106"/>
              <a:gd name="connsiteY6" fmla="*/ 6401435 h 6491293"/>
              <a:gd name="connsiteX7" fmla="*/ 518373 w 8453106"/>
              <a:gd name="connsiteY7" fmla="*/ 2996277 h 6491293"/>
              <a:gd name="connsiteX0" fmla="*/ 518373 w 8453106"/>
              <a:gd name="connsiteY0" fmla="*/ 2996277 h 6491293"/>
              <a:gd name="connsiteX1" fmla="*/ 5076349 w 8453106"/>
              <a:gd name="connsiteY1" fmla="*/ 634 h 6491293"/>
              <a:gd name="connsiteX2" fmla="*/ 8372114 w 8453106"/>
              <a:gd name="connsiteY2" fmla="*/ 2132365 h 6491293"/>
              <a:gd name="connsiteX3" fmla="*/ 7143567 w 8453106"/>
              <a:gd name="connsiteY3" fmla="*/ 5060688 h 6491293"/>
              <a:gd name="connsiteX4" fmla="*/ 5488670 w 8453106"/>
              <a:gd name="connsiteY4" fmla="*/ 5318742 h 6491293"/>
              <a:gd name="connsiteX5" fmla="*/ 3976825 w 8453106"/>
              <a:gd name="connsiteY5" fmla="*/ 5453376 h 6491293"/>
              <a:gd name="connsiteX6" fmla="*/ 495934 w 8453106"/>
              <a:gd name="connsiteY6" fmla="*/ 6401435 h 6491293"/>
              <a:gd name="connsiteX7" fmla="*/ 518373 w 8453106"/>
              <a:gd name="connsiteY7" fmla="*/ 2996277 h 6491293"/>
              <a:gd name="connsiteX0" fmla="*/ 518373 w 8453106"/>
              <a:gd name="connsiteY0" fmla="*/ 2996277 h 6491293"/>
              <a:gd name="connsiteX1" fmla="*/ 5076349 w 8453106"/>
              <a:gd name="connsiteY1" fmla="*/ 634 h 6491293"/>
              <a:gd name="connsiteX2" fmla="*/ 8372114 w 8453106"/>
              <a:gd name="connsiteY2" fmla="*/ 2132365 h 6491293"/>
              <a:gd name="connsiteX3" fmla="*/ 7143567 w 8453106"/>
              <a:gd name="connsiteY3" fmla="*/ 5060688 h 6491293"/>
              <a:gd name="connsiteX4" fmla="*/ 5488670 w 8453106"/>
              <a:gd name="connsiteY4" fmla="*/ 5318742 h 6491293"/>
              <a:gd name="connsiteX5" fmla="*/ 3976825 w 8453106"/>
              <a:gd name="connsiteY5" fmla="*/ 5453376 h 6491293"/>
              <a:gd name="connsiteX6" fmla="*/ 495934 w 8453106"/>
              <a:gd name="connsiteY6" fmla="*/ 6401435 h 6491293"/>
              <a:gd name="connsiteX7" fmla="*/ 518373 w 8453106"/>
              <a:gd name="connsiteY7" fmla="*/ 2996277 h 6491293"/>
              <a:gd name="connsiteX0" fmla="*/ 518373 w 8453106"/>
              <a:gd name="connsiteY0" fmla="*/ 2996277 h 6491293"/>
              <a:gd name="connsiteX1" fmla="*/ 5076349 w 8453106"/>
              <a:gd name="connsiteY1" fmla="*/ 634 h 6491293"/>
              <a:gd name="connsiteX2" fmla="*/ 8372114 w 8453106"/>
              <a:gd name="connsiteY2" fmla="*/ 2132365 h 6491293"/>
              <a:gd name="connsiteX3" fmla="*/ 7143567 w 8453106"/>
              <a:gd name="connsiteY3" fmla="*/ 5060688 h 6491293"/>
              <a:gd name="connsiteX4" fmla="*/ 5488670 w 8453106"/>
              <a:gd name="connsiteY4" fmla="*/ 5318742 h 6491293"/>
              <a:gd name="connsiteX5" fmla="*/ 3976825 w 8453106"/>
              <a:gd name="connsiteY5" fmla="*/ 5453376 h 6491293"/>
              <a:gd name="connsiteX6" fmla="*/ 495934 w 8453106"/>
              <a:gd name="connsiteY6" fmla="*/ 6401435 h 6491293"/>
              <a:gd name="connsiteX7" fmla="*/ 518373 w 8453106"/>
              <a:gd name="connsiteY7" fmla="*/ 2996277 h 6491293"/>
              <a:gd name="connsiteX0" fmla="*/ 518373 w 8453106"/>
              <a:gd name="connsiteY0" fmla="*/ 2996277 h 6696697"/>
              <a:gd name="connsiteX1" fmla="*/ 5076349 w 8453106"/>
              <a:gd name="connsiteY1" fmla="*/ 634 h 6696697"/>
              <a:gd name="connsiteX2" fmla="*/ 8372114 w 8453106"/>
              <a:gd name="connsiteY2" fmla="*/ 2132365 h 6696697"/>
              <a:gd name="connsiteX3" fmla="*/ 7143567 w 8453106"/>
              <a:gd name="connsiteY3" fmla="*/ 5060688 h 6696697"/>
              <a:gd name="connsiteX4" fmla="*/ 5488670 w 8453106"/>
              <a:gd name="connsiteY4" fmla="*/ 5318742 h 6696697"/>
              <a:gd name="connsiteX5" fmla="*/ 3976825 w 8453106"/>
              <a:gd name="connsiteY5" fmla="*/ 5453376 h 6696697"/>
              <a:gd name="connsiteX6" fmla="*/ 1415944 w 8453106"/>
              <a:gd name="connsiteY6" fmla="*/ 6412656 h 6696697"/>
              <a:gd name="connsiteX7" fmla="*/ 495934 w 8453106"/>
              <a:gd name="connsiteY7" fmla="*/ 6401435 h 6696697"/>
              <a:gd name="connsiteX8" fmla="*/ 518373 w 8453106"/>
              <a:gd name="connsiteY8" fmla="*/ 2996277 h 6696697"/>
              <a:gd name="connsiteX0" fmla="*/ 518373 w 8453106"/>
              <a:gd name="connsiteY0" fmla="*/ 2996277 h 6599794"/>
              <a:gd name="connsiteX1" fmla="*/ 5076349 w 8453106"/>
              <a:gd name="connsiteY1" fmla="*/ 634 h 6599794"/>
              <a:gd name="connsiteX2" fmla="*/ 8372114 w 8453106"/>
              <a:gd name="connsiteY2" fmla="*/ 2132365 h 6599794"/>
              <a:gd name="connsiteX3" fmla="*/ 7143567 w 8453106"/>
              <a:gd name="connsiteY3" fmla="*/ 5060688 h 6599794"/>
              <a:gd name="connsiteX4" fmla="*/ 5488670 w 8453106"/>
              <a:gd name="connsiteY4" fmla="*/ 5318742 h 6599794"/>
              <a:gd name="connsiteX5" fmla="*/ 3976825 w 8453106"/>
              <a:gd name="connsiteY5" fmla="*/ 5453376 h 6599794"/>
              <a:gd name="connsiteX6" fmla="*/ 1415944 w 8453106"/>
              <a:gd name="connsiteY6" fmla="*/ 6412656 h 6599794"/>
              <a:gd name="connsiteX7" fmla="*/ 495934 w 8453106"/>
              <a:gd name="connsiteY7" fmla="*/ 6401435 h 6599794"/>
              <a:gd name="connsiteX8" fmla="*/ 518373 w 8453106"/>
              <a:gd name="connsiteY8" fmla="*/ 2996277 h 6599794"/>
              <a:gd name="connsiteX0" fmla="*/ 568130 w 8502863"/>
              <a:gd name="connsiteY0" fmla="*/ 2996277 h 6481525"/>
              <a:gd name="connsiteX1" fmla="*/ 5126106 w 8502863"/>
              <a:gd name="connsiteY1" fmla="*/ 634 h 6481525"/>
              <a:gd name="connsiteX2" fmla="*/ 8421871 w 8502863"/>
              <a:gd name="connsiteY2" fmla="*/ 2132365 h 6481525"/>
              <a:gd name="connsiteX3" fmla="*/ 7193324 w 8502863"/>
              <a:gd name="connsiteY3" fmla="*/ 5060688 h 6481525"/>
              <a:gd name="connsiteX4" fmla="*/ 5538427 w 8502863"/>
              <a:gd name="connsiteY4" fmla="*/ 5318742 h 6481525"/>
              <a:gd name="connsiteX5" fmla="*/ 4026582 w 8502863"/>
              <a:gd name="connsiteY5" fmla="*/ 5453376 h 6481525"/>
              <a:gd name="connsiteX6" fmla="*/ 1465701 w 8502863"/>
              <a:gd name="connsiteY6" fmla="*/ 6412656 h 6481525"/>
              <a:gd name="connsiteX7" fmla="*/ 545691 w 8502863"/>
              <a:gd name="connsiteY7" fmla="*/ 6401435 h 6481525"/>
              <a:gd name="connsiteX8" fmla="*/ 568130 w 8502863"/>
              <a:gd name="connsiteY8" fmla="*/ 2996277 h 6481525"/>
              <a:gd name="connsiteX0" fmla="*/ 568130 w 8502863"/>
              <a:gd name="connsiteY0" fmla="*/ 2996277 h 6412656"/>
              <a:gd name="connsiteX1" fmla="*/ 5126106 w 8502863"/>
              <a:gd name="connsiteY1" fmla="*/ 634 h 6412656"/>
              <a:gd name="connsiteX2" fmla="*/ 8421871 w 8502863"/>
              <a:gd name="connsiteY2" fmla="*/ 2132365 h 6412656"/>
              <a:gd name="connsiteX3" fmla="*/ 7193324 w 8502863"/>
              <a:gd name="connsiteY3" fmla="*/ 5060688 h 6412656"/>
              <a:gd name="connsiteX4" fmla="*/ 5538427 w 8502863"/>
              <a:gd name="connsiteY4" fmla="*/ 5318742 h 6412656"/>
              <a:gd name="connsiteX5" fmla="*/ 4026582 w 8502863"/>
              <a:gd name="connsiteY5" fmla="*/ 5453376 h 6412656"/>
              <a:gd name="connsiteX6" fmla="*/ 1465701 w 8502863"/>
              <a:gd name="connsiteY6" fmla="*/ 6412656 h 6412656"/>
              <a:gd name="connsiteX7" fmla="*/ 545691 w 8502863"/>
              <a:gd name="connsiteY7" fmla="*/ 6401435 h 6412656"/>
              <a:gd name="connsiteX8" fmla="*/ 568130 w 8502863"/>
              <a:gd name="connsiteY8" fmla="*/ 2996277 h 6412656"/>
              <a:gd name="connsiteX0" fmla="*/ 382024 w 8316757"/>
              <a:gd name="connsiteY0" fmla="*/ 2996277 h 6412656"/>
              <a:gd name="connsiteX1" fmla="*/ 4940000 w 8316757"/>
              <a:gd name="connsiteY1" fmla="*/ 634 h 6412656"/>
              <a:gd name="connsiteX2" fmla="*/ 8235765 w 8316757"/>
              <a:gd name="connsiteY2" fmla="*/ 2132365 h 6412656"/>
              <a:gd name="connsiteX3" fmla="*/ 7007218 w 8316757"/>
              <a:gd name="connsiteY3" fmla="*/ 5060688 h 6412656"/>
              <a:gd name="connsiteX4" fmla="*/ 5352321 w 8316757"/>
              <a:gd name="connsiteY4" fmla="*/ 5318742 h 6412656"/>
              <a:gd name="connsiteX5" fmla="*/ 3840476 w 8316757"/>
              <a:gd name="connsiteY5" fmla="*/ 5453376 h 6412656"/>
              <a:gd name="connsiteX6" fmla="*/ 1279595 w 8316757"/>
              <a:gd name="connsiteY6" fmla="*/ 6412656 h 6412656"/>
              <a:gd name="connsiteX7" fmla="*/ 359585 w 8316757"/>
              <a:gd name="connsiteY7" fmla="*/ 6401435 h 6412656"/>
              <a:gd name="connsiteX8" fmla="*/ 382024 w 8316757"/>
              <a:gd name="connsiteY8" fmla="*/ 2996277 h 6412656"/>
              <a:gd name="connsiteX0" fmla="*/ 82594 w 8017327"/>
              <a:gd name="connsiteY0" fmla="*/ 2996277 h 6412656"/>
              <a:gd name="connsiteX1" fmla="*/ 4640570 w 8017327"/>
              <a:gd name="connsiteY1" fmla="*/ 634 h 6412656"/>
              <a:gd name="connsiteX2" fmla="*/ 7936335 w 8017327"/>
              <a:gd name="connsiteY2" fmla="*/ 2132365 h 6412656"/>
              <a:gd name="connsiteX3" fmla="*/ 6707788 w 8017327"/>
              <a:gd name="connsiteY3" fmla="*/ 5060688 h 6412656"/>
              <a:gd name="connsiteX4" fmla="*/ 5052891 w 8017327"/>
              <a:gd name="connsiteY4" fmla="*/ 5318742 h 6412656"/>
              <a:gd name="connsiteX5" fmla="*/ 3541046 w 8017327"/>
              <a:gd name="connsiteY5" fmla="*/ 5453376 h 6412656"/>
              <a:gd name="connsiteX6" fmla="*/ 980165 w 8017327"/>
              <a:gd name="connsiteY6" fmla="*/ 6412656 h 6412656"/>
              <a:gd name="connsiteX7" fmla="*/ 60155 w 8017327"/>
              <a:gd name="connsiteY7" fmla="*/ 6401435 h 6412656"/>
              <a:gd name="connsiteX8" fmla="*/ 82594 w 8017327"/>
              <a:gd name="connsiteY8" fmla="*/ 2996277 h 6412656"/>
              <a:gd name="connsiteX0" fmla="*/ 23964 w 7958697"/>
              <a:gd name="connsiteY0" fmla="*/ 2996277 h 6539638"/>
              <a:gd name="connsiteX1" fmla="*/ 4581940 w 7958697"/>
              <a:gd name="connsiteY1" fmla="*/ 634 h 6539638"/>
              <a:gd name="connsiteX2" fmla="*/ 7877705 w 7958697"/>
              <a:gd name="connsiteY2" fmla="*/ 2132365 h 6539638"/>
              <a:gd name="connsiteX3" fmla="*/ 6649158 w 7958697"/>
              <a:gd name="connsiteY3" fmla="*/ 5060688 h 6539638"/>
              <a:gd name="connsiteX4" fmla="*/ 4994261 w 7958697"/>
              <a:gd name="connsiteY4" fmla="*/ 5318742 h 6539638"/>
              <a:gd name="connsiteX5" fmla="*/ 3482416 w 7958697"/>
              <a:gd name="connsiteY5" fmla="*/ 5453376 h 6539638"/>
              <a:gd name="connsiteX6" fmla="*/ 921535 w 7958697"/>
              <a:gd name="connsiteY6" fmla="*/ 6412656 h 6539638"/>
              <a:gd name="connsiteX7" fmla="*/ 1525 w 7958697"/>
              <a:gd name="connsiteY7" fmla="*/ 6401435 h 6539638"/>
              <a:gd name="connsiteX8" fmla="*/ 23964 w 7958697"/>
              <a:gd name="connsiteY8" fmla="*/ 2996277 h 6539638"/>
              <a:gd name="connsiteX0" fmla="*/ 341607 w 8276340"/>
              <a:gd name="connsiteY0" fmla="*/ 2996277 h 6527461"/>
              <a:gd name="connsiteX1" fmla="*/ 4899583 w 8276340"/>
              <a:gd name="connsiteY1" fmla="*/ 634 h 6527461"/>
              <a:gd name="connsiteX2" fmla="*/ 8195348 w 8276340"/>
              <a:gd name="connsiteY2" fmla="*/ 2132365 h 6527461"/>
              <a:gd name="connsiteX3" fmla="*/ 6966801 w 8276340"/>
              <a:gd name="connsiteY3" fmla="*/ 5060688 h 6527461"/>
              <a:gd name="connsiteX4" fmla="*/ 5311904 w 8276340"/>
              <a:gd name="connsiteY4" fmla="*/ 5318742 h 6527461"/>
              <a:gd name="connsiteX5" fmla="*/ 3800059 w 8276340"/>
              <a:gd name="connsiteY5" fmla="*/ 5453376 h 6527461"/>
              <a:gd name="connsiteX6" fmla="*/ 1239178 w 8276340"/>
              <a:gd name="connsiteY6" fmla="*/ 6412656 h 6527461"/>
              <a:gd name="connsiteX7" fmla="*/ 335997 w 8276340"/>
              <a:gd name="connsiteY7" fmla="*/ 6384606 h 6527461"/>
              <a:gd name="connsiteX8" fmla="*/ 341607 w 8276340"/>
              <a:gd name="connsiteY8" fmla="*/ 2996277 h 6527461"/>
              <a:gd name="connsiteX0" fmla="*/ 340343 w 8275076"/>
              <a:gd name="connsiteY0" fmla="*/ 2996277 h 6527678"/>
              <a:gd name="connsiteX1" fmla="*/ 4898319 w 8275076"/>
              <a:gd name="connsiteY1" fmla="*/ 634 h 6527678"/>
              <a:gd name="connsiteX2" fmla="*/ 8194084 w 8275076"/>
              <a:gd name="connsiteY2" fmla="*/ 2132365 h 6527678"/>
              <a:gd name="connsiteX3" fmla="*/ 6965537 w 8275076"/>
              <a:gd name="connsiteY3" fmla="*/ 5060688 h 6527678"/>
              <a:gd name="connsiteX4" fmla="*/ 5310640 w 8275076"/>
              <a:gd name="connsiteY4" fmla="*/ 5318742 h 6527678"/>
              <a:gd name="connsiteX5" fmla="*/ 3798795 w 8275076"/>
              <a:gd name="connsiteY5" fmla="*/ 5453376 h 6527678"/>
              <a:gd name="connsiteX6" fmla="*/ 1237914 w 8275076"/>
              <a:gd name="connsiteY6" fmla="*/ 6412656 h 6527678"/>
              <a:gd name="connsiteX7" fmla="*/ 334733 w 8275076"/>
              <a:gd name="connsiteY7" fmla="*/ 6384606 h 6527678"/>
              <a:gd name="connsiteX8" fmla="*/ 340343 w 8275076"/>
              <a:gd name="connsiteY8" fmla="*/ 2996277 h 6527678"/>
              <a:gd name="connsiteX0" fmla="*/ 6788 w 7941521"/>
              <a:gd name="connsiteY0" fmla="*/ 2996277 h 6527678"/>
              <a:gd name="connsiteX1" fmla="*/ 4564764 w 7941521"/>
              <a:gd name="connsiteY1" fmla="*/ 634 h 6527678"/>
              <a:gd name="connsiteX2" fmla="*/ 7860529 w 7941521"/>
              <a:gd name="connsiteY2" fmla="*/ 2132365 h 6527678"/>
              <a:gd name="connsiteX3" fmla="*/ 6631982 w 7941521"/>
              <a:gd name="connsiteY3" fmla="*/ 5060688 h 6527678"/>
              <a:gd name="connsiteX4" fmla="*/ 4977085 w 7941521"/>
              <a:gd name="connsiteY4" fmla="*/ 5318742 h 6527678"/>
              <a:gd name="connsiteX5" fmla="*/ 3465240 w 7941521"/>
              <a:gd name="connsiteY5" fmla="*/ 5453376 h 6527678"/>
              <a:gd name="connsiteX6" fmla="*/ 904359 w 7941521"/>
              <a:gd name="connsiteY6" fmla="*/ 6412656 h 6527678"/>
              <a:gd name="connsiteX7" fmla="*/ 1178 w 7941521"/>
              <a:gd name="connsiteY7" fmla="*/ 6384606 h 6527678"/>
              <a:gd name="connsiteX8" fmla="*/ 6788 w 7941521"/>
              <a:gd name="connsiteY8" fmla="*/ 2996277 h 6527678"/>
              <a:gd name="connsiteX0" fmla="*/ 6788 w 7941521"/>
              <a:gd name="connsiteY0" fmla="*/ 3006772 h 6538173"/>
              <a:gd name="connsiteX1" fmla="*/ 4564764 w 7941521"/>
              <a:gd name="connsiteY1" fmla="*/ 11129 h 6538173"/>
              <a:gd name="connsiteX2" fmla="*/ 7860529 w 7941521"/>
              <a:gd name="connsiteY2" fmla="*/ 2142860 h 6538173"/>
              <a:gd name="connsiteX3" fmla="*/ 6631982 w 7941521"/>
              <a:gd name="connsiteY3" fmla="*/ 5071183 h 6538173"/>
              <a:gd name="connsiteX4" fmla="*/ 4977085 w 7941521"/>
              <a:gd name="connsiteY4" fmla="*/ 5329237 h 6538173"/>
              <a:gd name="connsiteX5" fmla="*/ 3465240 w 7941521"/>
              <a:gd name="connsiteY5" fmla="*/ 5463871 h 6538173"/>
              <a:gd name="connsiteX6" fmla="*/ 904359 w 7941521"/>
              <a:gd name="connsiteY6" fmla="*/ 6423151 h 6538173"/>
              <a:gd name="connsiteX7" fmla="*/ 1178 w 7941521"/>
              <a:gd name="connsiteY7" fmla="*/ 6395101 h 6538173"/>
              <a:gd name="connsiteX8" fmla="*/ 6788 w 7941521"/>
              <a:gd name="connsiteY8" fmla="*/ 3006772 h 6538173"/>
              <a:gd name="connsiteX0" fmla="*/ 6832 w 7941565"/>
              <a:gd name="connsiteY0" fmla="*/ 3006772 h 6538173"/>
              <a:gd name="connsiteX1" fmla="*/ 4564808 w 7941565"/>
              <a:gd name="connsiteY1" fmla="*/ 11129 h 6538173"/>
              <a:gd name="connsiteX2" fmla="*/ 7860573 w 7941565"/>
              <a:gd name="connsiteY2" fmla="*/ 2142860 h 6538173"/>
              <a:gd name="connsiteX3" fmla="*/ 6632026 w 7941565"/>
              <a:gd name="connsiteY3" fmla="*/ 5071183 h 6538173"/>
              <a:gd name="connsiteX4" fmla="*/ 4977129 w 7941565"/>
              <a:gd name="connsiteY4" fmla="*/ 5329237 h 6538173"/>
              <a:gd name="connsiteX5" fmla="*/ 3465284 w 7941565"/>
              <a:gd name="connsiteY5" fmla="*/ 5463871 h 6538173"/>
              <a:gd name="connsiteX6" fmla="*/ 904403 w 7941565"/>
              <a:gd name="connsiteY6" fmla="*/ 6423151 h 6538173"/>
              <a:gd name="connsiteX7" fmla="*/ 1222 w 7941565"/>
              <a:gd name="connsiteY7" fmla="*/ 6395101 h 6538173"/>
              <a:gd name="connsiteX8" fmla="*/ 6832 w 7941565"/>
              <a:gd name="connsiteY8" fmla="*/ 3006772 h 6538173"/>
              <a:gd name="connsiteX0" fmla="*/ 6821 w 7941554"/>
              <a:gd name="connsiteY0" fmla="*/ 3006772 h 6538173"/>
              <a:gd name="connsiteX1" fmla="*/ 4564797 w 7941554"/>
              <a:gd name="connsiteY1" fmla="*/ 11129 h 6538173"/>
              <a:gd name="connsiteX2" fmla="*/ 7860562 w 7941554"/>
              <a:gd name="connsiteY2" fmla="*/ 2142860 h 6538173"/>
              <a:gd name="connsiteX3" fmla="*/ 6632015 w 7941554"/>
              <a:gd name="connsiteY3" fmla="*/ 5071183 h 6538173"/>
              <a:gd name="connsiteX4" fmla="*/ 4977118 w 7941554"/>
              <a:gd name="connsiteY4" fmla="*/ 5329237 h 6538173"/>
              <a:gd name="connsiteX5" fmla="*/ 3465273 w 7941554"/>
              <a:gd name="connsiteY5" fmla="*/ 5463871 h 6538173"/>
              <a:gd name="connsiteX6" fmla="*/ 904392 w 7941554"/>
              <a:gd name="connsiteY6" fmla="*/ 6423151 h 6538173"/>
              <a:gd name="connsiteX7" fmla="*/ 1211 w 7941554"/>
              <a:gd name="connsiteY7" fmla="*/ 6395101 h 6538173"/>
              <a:gd name="connsiteX8" fmla="*/ 6821 w 7941554"/>
              <a:gd name="connsiteY8" fmla="*/ 3006772 h 6538173"/>
              <a:gd name="connsiteX0" fmla="*/ 6155 w 7940888"/>
              <a:gd name="connsiteY0" fmla="*/ 3006772 h 6538173"/>
              <a:gd name="connsiteX1" fmla="*/ 4564131 w 7940888"/>
              <a:gd name="connsiteY1" fmla="*/ 11129 h 6538173"/>
              <a:gd name="connsiteX2" fmla="*/ 7859896 w 7940888"/>
              <a:gd name="connsiteY2" fmla="*/ 2142860 h 6538173"/>
              <a:gd name="connsiteX3" fmla="*/ 6631349 w 7940888"/>
              <a:gd name="connsiteY3" fmla="*/ 5071183 h 6538173"/>
              <a:gd name="connsiteX4" fmla="*/ 4976452 w 7940888"/>
              <a:gd name="connsiteY4" fmla="*/ 5329237 h 6538173"/>
              <a:gd name="connsiteX5" fmla="*/ 3464607 w 7940888"/>
              <a:gd name="connsiteY5" fmla="*/ 5463871 h 6538173"/>
              <a:gd name="connsiteX6" fmla="*/ 903726 w 7940888"/>
              <a:gd name="connsiteY6" fmla="*/ 6423151 h 6538173"/>
              <a:gd name="connsiteX7" fmla="*/ 545 w 7940888"/>
              <a:gd name="connsiteY7" fmla="*/ 6395101 h 6538173"/>
              <a:gd name="connsiteX8" fmla="*/ 6155 w 7940888"/>
              <a:gd name="connsiteY8" fmla="*/ 3006772 h 6538173"/>
              <a:gd name="connsiteX0" fmla="*/ 6155 w 7940888"/>
              <a:gd name="connsiteY0" fmla="*/ 3006772 h 6538173"/>
              <a:gd name="connsiteX1" fmla="*/ 4564131 w 7940888"/>
              <a:gd name="connsiteY1" fmla="*/ 11129 h 6538173"/>
              <a:gd name="connsiteX2" fmla="*/ 7859896 w 7940888"/>
              <a:gd name="connsiteY2" fmla="*/ 2142860 h 6538173"/>
              <a:gd name="connsiteX3" fmla="*/ 6631349 w 7940888"/>
              <a:gd name="connsiteY3" fmla="*/ 5071183 h 6538173"/>
              <a:gd name="connsiteX4" fmla="*/ 4976452 w 7940888"/>
              <a:gd name="connsiteY4" fmla="*/ 5329237 h 6538173"/>
              <a:gd name="connsiteX5" fmla="*/ 3464607 w 7940888"/>
              <a:gd name="connsiteY5" fmla="*/ 5463871 h 6538173"/>
              <a:gd name="connsiteX6" fmla="*/ 903726 w 7940888"/>
              <a:gd name="connsiteY6" fmla="*/ 6423151 h 6538173"/>
              <a:gd name="connsiteX7" fmla="*/ 545 w 7940888"/>
              <a:gd name="connsiteY7" fmla="*/ 6395101 h 6538173"/>
              <a:gd name="connsiteX8" fmla="*/ 6155 w 7940888"/>
              <a:gd name="connsiteY8" fmla="*/ 3006772 h 6538173"/>
              <a:gd name="connsiteX0" fmla="*/ 324552 w 8259285"/>
              <a:gd name="connsiteY0" fmla="*/ 2995642 h 6527043"/>
              <a:gd name="connsiteX1" fmla="*/ 4669355 w 8259285"/>
              <a:gd name="connsiteY1" fmla="*/ 11219 h 6527043"/>
              <a:gd name="connsiteX2" fmla="*/ 8178293 w 8259285"/>
              <a:gd name="connsiteY2" fmla="*/ 2131730 h 6527043"/>
              <a:gd name="connsiteX3" fmla="*/ 6949746 w 8259285"/>
              <a:gd name="connsiteY3" fmla="*/ 5060053 h 6527043"/>
              <a:gd name="connsiteX4" fmla="*/ 5294849 w 8259285"/>
              <a:gd name="connsiteY4" fmla="*/ 5318107 h 6527043"/>
              <a:gd name="connsiteX5" fmla="*/ 3783004 w 8259285"/>
              <a:gd name="connsiteY5" fmla="*/ 5452741 h 6527043"/>
              <a:gd name="connsiteX6" fmla="*/ 1222123 w 8259285"/>
              <a:gd name="connsiteY6" fmla="*/ 6412021 h 6527043"/>
              <a:gd name="connsiteX7" fmla="*/ 318942 w 8259285"/>
              <a:gd name="connsiteY7" fmla="*/ 6383971 h 6527043"/>
              <a:gd name="connsiteX8" fmla="*/ 324552 w 8259285"/>
              <a:gd name="connsiteY8" fmla="*/ 2995642 h 6527043"/>
              <a:gd name="connsiteX0" fmla="*/ 13396 w 7948129"/>
              <a:gd name="connsiteY0" fmla="*/ 2995642 h 6527043"/>
              <a:gd name="connsiteX1" fmla="*/ 4358199 w 7948129"/>
              <a:gd name="connsiteY1" fmla="*/ 11219 h 6527043"/>
              <a:gd name="connsiteX2" fmla="*/ 7867137 w 7948129"/>
              <a:gd name="connsiteY2" fmla="*/ 2131730 h 6527043"/>
              <a:gd name="connsiteX3" fmla="*/ 6638590 w 7948129"/>
              <a:gd name="connsiteY3" fmla="*/ 5060053 h 6527043"/>
              <a:gd name="connsiteX4" fmla="*/ 4983693 w 7948129"/>
              <a:gd name="connsiteY4" fmla="*/ 5318107 h 6527043"/>
              <a:gd name="connsiteX5" fmla="*/ 3471848 w 7948129"/>
              <a:gd name="connsiteY5" fmla="*/ 5452741 h 6527043"/>
              <a:gd name="connsiteX6" fmla="*/ 910967 w 7948129"/>
              <a:gd name="connsiteY6" fmla="*/ 6412021 h 6527043"/>
              <a:gd name="connsiteX7" fmla="*/ 7786 w 7948129"/>
              <a:gd name="connsiteY7" fmla="*/ 6383971 h 6527043"/>
              <a:gd name="connsiteX8" fmla="*/ 13396 w 7948129"/>
              <a:gd name="connsiteY8" fmla="*/ 2995642 h 6527043"/>
              <a:gd name="connsiteX0" fmla="*/ 13396 w 7948129"/>
              <a:gd name="connsiteY0" fmla="*/ 2995642 h 6527043"/>
              <a:gd name="connsiteX1" fmla="*/ 4358199 w 7948129"/>
              <a:gd name="connsiteY1" fmla="*/ 11219 h 6527043"/>
              <a:gd name="connsiteX2" fmla="*/ 7867137 w 7948129"/>
              <a:gd name="connsiteY2" fmla="*/ 2131730 h 6527043"/>
              <a:gd name="connsiteX3" fmla="*/ 6638590 w 7948129"/>
              <a:gd name="connsiteY3" fmla="*/ 5060053 h 6527043"/>
              <a:gd name="connsiteX4" fmla="*/ 4983693 w 7948129"/>
              <a:gd name="connsiteY4" fmla="*/ 5318107 h 6527043"/>
              <a:gd name="connsiteX5" fmla="*/ 3471848 w 7948129"/>
              <a:gd name="connsiteY5" fmla="*/ 5452741 h 6527043"/>
              <a:gd name="connsiteX6" fmla="*/ 910967 w 7948129"/>
              <a:gd name="connsiteY6" fmla="*/ 6412021 h 6527043"/>
              <a:gd name="connsiteX7" fmla="*/ 7786 w 7948129"/>
              <a:gd name="connsiteY7" fmla="*/ 6383971 h 6527043"/>
              <a:gd name="connsiteX8" fmla="*/ 13396 w 7948129"/>
              <a:gd name="connsiteY8" fmla="*/ 2995642 h 6527043"/>
              <a:gd name="connsiteX0" fmla="*/ 13396 w 7948129"/>
              <a:gd name="connsiteY0" fmla="*/ 2995642 h 6527043"/>
              <a:gd name="connsiteX1" fmla="*/ 4358199 w 7948129"/>
              <a:gd name="connsiteY1" fmla="*/ 11219 h 6527043"/>
              <a:gd name="connsiteX2" fmla="*/ 7867137 w 7948129"/>
              <a:gd name="connsiteY2" fmla="*/ 2131730 h 6527043"/>
              <a:gd name="connsiteX3" fmla="*/ 6638590 w 7948129"/>
              <a:gd name="connsiteY3" fmla="*/ 5060053 h 6527043"/>
              <a:gd name="connsiteX4" fmla="*/ 4983693 w 7948129"/>
              <a:gd name="connsiteY4" fmla="*/ 5318107 h 6527043"/>
              <a:gd name="connsiteX5" fmla="*/ 3471848 w 7948129"/>
              <a:gd name="connsiteY5" fmla="*/ 5452741 h 6527043"/>
              <a:gd name="connsiteX6" fmla="*/ 910967 w 7948129"/>
              <a:gd name="connsiteY6" fmla="*/ 6412021 h 6527043"/>
              <a:gd name="connsiteX7" fmla="*/ 7786 w 7948129"/>
              <a:gd name="connsiteY7" fmla="*/ 6383971 h 6527043"/>
              <a:gd name="connsiteX8" fmla="*/ 13396 w 7948129"/>
              <a:gd name="connsiteY8" fmla="*/ 2995642 h 6527043"/>
              <a:gd name="connsiteX0" fmla="*/ 13396 w 7948129"/>
              <a:gd name="connsiteY0" fmla="*/ 2995642 h 6527043"/>
              <a:gd name="connsiteX1" fmla="*/ 4358199 w 7948129"/>
              <a:gd name="connsiteY1" fmla="*/ 11219 h 6527043"/>
              <a:gd name="connsiteX2" fmla="*/ 7867137 w 7948129"/>
              <a:gd name="connsiteY2" fmla="*/ 2131730 h 6527043"/>
              <a:gd name="connsiteX3" fmla="*/ 6638590 w 7948129"/>
              <a:gd name="connsiteY3" fmla="*/ 5060053 h 6527043"/>
              <a:gd name="connsiteX4" fmla="*/ 5022962 w 7948129"/>
              <a:gd name="connsiteY4" fmla="*/ 5245179 h 6527043"/>
              <a:gd name="connsiteX5" fmla="*/ 3471848 w 7948129"/>
              <a:gd name="connsiteY5" fmla="*/ 5452741 h 6527043"/>
              <a:gd name="connsiteX6" fmla="*/ 910967 w 7948129"/>
              <a:gd name="connsiteY6" fmla="*/ 6412021 h 6527043"/>
              <a:gd name="connsiteX7" fmla="*/ 7786 w 7948129"/>
              <a:gd name="connsiteY7" fmla="*/ 6383971 h 6527043"/>
              <a:gd name="connsiteX8" fmla="*/ 13396 w 7948129"/>
              <a:gd name="connsiteY8" fmla="*/ 2995642 h 6527043"/>
              <a:gd name="connsiteX0" fmla="*/ 13396 w 7948129"/>
              <a:gd name="connsiteY0" fmla="*/ 2995642 h 6527043"/>
              <a:gd name="connsiteX1" fmla="*/ 4358199 w 7948129"/>
              <a:gd name="connsiteY1" fmla="*/ 11219 h 6527043"/>
              <a:gd name="connsiteX2" fmla="*/ 7867137 w 7948129"/>
              <a:gd name="connsiteY2" fmla="*/ 2131730 h 6527043"/>
              <a:gd name="connsiteX3" fmla="*/ 6638590 w 7948129"/>
              <a:gd name="connsiteY3" fmla="*/ 5060053 h 6527043"/>
              <a:gd name="connsiteX4" fmla="*/ 5022962 w 7948129"/>
              <a:gd name="connsiteY4" fmla="*/ 5245179 h 6527043"/>
              <a:gd name="connsiteX5" fmla="*/ 3471848 w 7948129"/>
              <a:gd name="connsiteY5" fmla="*/ 5452741 h 6527043"/>
              <a:gd name="connsiteX6" fmla="*/ 910967 w 7948129"/>
              <a:gd name="connsiteY6" fmla="*/ 6412021 h 6527043"/>
              <a:gd name="connsiteX7" fmla="*/ 7786 w 7948129"/>
              <a:gd name="connsiteY7" fmla="*/ 6383971 h 6527043"/>
              <a:gd name="connsiteX8" fmla="*/ 13396 w 7948129"/>
              <a:gd name="connsiteY8" fmla="*/ 2995642 h 6527043"/>
              <a:gd name="connsiteX0" fmla="*/ 13396 w 7972932"/>
              <a:gd name="connsiteY0" fmla="*/ 2995642 h 6527043"/>
              <a:gd name="connsiteX1" fmla="*/ 4358199 w 7972932"/>
              <a:gd name="connsiteY1" fmla="*/ 11219 h 6527043"/>
              <a:gd name="connsiteX2" fmla="*/ 7867137 w 7972932"/>
              <a:gd name="connsiteY2" fmla="*/ 2131730 h 6527043"/>
              <a:gd name="connsiteX3" fmla="*/ 6638590 w 7972932"/>
              <a:gd name="connsiteY3" fmla="*/ 5060053 h 6527043"/>
              <a:gd name="connsiteX4" fmla="*/ 5022962 w 7972932"/>
              <a:gd name="connsiteY4" fmla="*/ 5245179 h 6527043"/>
              <a:gd name="connsiteX5" fmla="*/ 3471848 w 7972932"/>
              <a:gd name="connsiteY5" fmla="*/ 5452741 h 6527043"/>
              <a:gd name="connsiteX6" fmla="*/ 910967 w 7972932"/>
              <a:gd name="connsiteY6" fmla="*/ 6412021 h 6527043"/>
              <a:gd name="connsiteX7" fmla="*/ 7786 w 7972932"/>
              <a:gd name="connsiteY7" fmla="*/ 6383971 h 6527043"/>
              <a:gd name="connsiteX8" fmla="*/ 13396 w 7972932"/>
              <a:gd name="connsiteY8" fmla="*/ 2995642 h 6527043"/>
              <a:gd name="connsiteX0" fmla="*/ 13396 w 7942336"/>
              <a:gd name="connsiteY0" fmla="*/ 2995642 h 6527043"/>
              <a:gd name="connsiteX1" fmla="*/ 4358199 w 7942336"/>
              <a:gd name="connsiteY1" fmla="*/ 11219 h 6527043"/>
              <a:gd name="connsiteX2" fmla="*/ 7867137 w 7942336"/>
              <a:gd name="connsiteY2" fmla="*/ 2131730 h 6527043"/>
              <a:gd name="connsiteX3" fmla="*/ 6638590 w 7942336"/>
              <a:gd name="connsiteY3" fmla="*/ 5060053 h 6527043"/>
              <a:gd name="connsiteX4" fmla="*/ 5022962 w 7942336"/>
              <a:gd name="connsiteY4" fmla="*/ 5245179 h 6527043"/>
              <a:gd name="connsiteX5" fmla="*/ 3471848 w 7942336"/>
              <a:gd name="connsiteY5" fmla="*/ 5452741 h 6527043"/>
              <a:gd name="connsiteX6" fmla="*/ 910967 w 7942336"/>
              <a:gd name="connsiteY6" fmla="*/ 6412021 h 6527043"/>
              <a:gd name="connsiteX7" fmla="*/ 7786 w 7942336"/>
              <a:gd name="connsiteY7" fmla="*/ 6383971 h 6527043"/>
              <a:gd name="connsiteX8" fmla="*/ 13396 w 7942336"/>
              <a:gd name="connsiteY8" fmla="*/ 2995642 h 6527043"/>
              <a:gd name="connsiteX0" fmla="*/ 13396 w 7929459"/>
              <a:gd name="connsiteY0" fmla="*/ 2995642 h 6527043"/>
              <a:gd name="connsiteX1" fmla="*/ 4358199 w 7929459"/>
              <a:gd name="connsiteY1" fmla="*/ 11219 h 6527043"/>
              <a:gd name="connsiteX2" fmla="*/ 7867137 w 7929459"/>
              <a:gd name="connsiteY2" fmla="*/ 2131730 h 6527043"/>
              <a:gd name="connsiteX3" fmla="*/ 6638590 w 7929459"/>
              <a:gd name="connsiteY3" fmla="*/ 5060053 h 6527043"/>
              <a:gd name="connsiteX4" fmla="*/ 5073450 w 7929459"/>
              <a:gd name="connsiteY4" fmla="*/ 5295668 h 6527043"/>
              <a:gd name="connsiteX5" fmla="*/ 3471848 w 7929459"/>
              <a:gd name="connsiteY5" fmla="*/ 5452741 h 6527043"/>
              <a:gd name="connsiteX6" fmla="*/ 910967 w 7929459"/>
              <a:gd name="connsiteY6" fmla="*/ 6412021 h 6527043"/>
              <a:gd name="connsiteX7" fmla="*/ 7786 w 7929459"/>
              <a:gd name="connsiteY7" fmla="*/ 6383971 h 6527043"/>
              <a:gd name="connsiteX8" fmla="*/ 13396 w 7929459"/>
              <a:gd name="connsiteY8" fmla="*/ 2995642 h 6527043"/>
              <a:gd name="connsiteX0" fmla="*/ 13396 w 7929459"/>
              <a:gd name="connsiteY0" fmla="*/ 2995642 h 6527043"/>
              <a:gd name="connsiteX1" fmla="*/ 4358199 w 7929459"/>
              <a:gd name="connsiteY1" fmla="*/ 11219 h 6527043"/>
              <a:gd name="connsiteX2" fmla="*/ 7867137 w 7929459"/>
              <a:gd name="connsiteY2" fmla="*/ 2131730 h 6527043"/>
              <a:gd name="connsiteX3" fmla="*/ 6638590 w 7929459"/>
              <a:gd name="connsiteY3" fmla="*/ 5060053 h 6527043"/>
              <a:gd name="connsiteX4" fmla="*/ 5073450 w 7929459"/>
              <a:gd name="connsiteY4" fmla="*/ 5295668 h 6527043"/>
              <a:gd name="connsiteX5" fmla="*/ 3471848 w 7929459"/>
              <a:gd name="connsiteY5" fmla="*/ 5452741 h 6527043"/>
              <a:gd name="connsiteX6" fmla="*/ 910967 w 7929459"/>
              <a:gd name="connsiteY6" fmla="*/ 6412021 h 6527043"/>
              <a:gd name="connsiteX7" fmla="*/ 7786 w 7929459"/>
              <a:gd name="connsiteY7" fmla="*/ 6383971 h 6527043"/>
              <a:gd name="connsiteX8" fmla="*/ 13396 w 7929459"/>
              <a:gd name="connsiteY8" fmla="*/ 2995642 h 6527043"/>
              <a:gd name="connsiteX0" fmla="*/ 13396 w 7926666"/>
              <a:gd name="connsiteY0" fmla="*/ 2995642 h 6527043"/>
              <a:gd name="connsiteX1" fmla="*/ 4358199 w 7926666"/>
              <a:gd name="connsiteY1" fmla="*/ 11219 h 6527043"/>
              <a:gd name="connsiteX2" fmla="*/ 7867137 w 7926666"/>
              <a:gd name="connsiteY2" fmla="*/ 2131730 h 6527043"/>
              <a:gd name="connsiteX3" fmla="*/ 6638590 w 7926666"/>
              <a:gd name="connsiteY3" fmla="*/ 5060053 h 6527043"/>
              <a:gd name="connsiteX4" fmla="*/ 5073450 w 7926666"/>
              <a:gd name="connsiteY4" fmla="*/ 5295668 h 6527043"/>
              <a:gd name="connsiteX5" fmla="*/ 3471848 w 7926666"/>
              <a:gd name="connsiteY5" fmla="*/ 5452741 h 6527043"/>
              <a:gd name="connsiteX6" fmla="*/ 910967 w 7926666"/>
              <a:gd name="connsiteY6" fmla="*/ 6412021 h 6527043"/>
              <a:gd name="connsiteX7" fmla="*/ 7786 w 7926666"/>
              <a:gd name="connsiteY7" fmla="*/ 6383971 h 6527043"/>
              <a:gd name="connsiteX8" fmla="*/ 13396 w 7926666"/>
              <a:gd name="connsiteY8" fmla="*/ 2995642 h 6527043"/>
              <a:gd name="connsiteX0" fmla="*/ 13396 w 7925081"/>
              <a:gd name="connsiteY0" fmla="*/ 2995642 h 6527043"/>
              <a:gd name="connsiteX1" fmla="*/ 4358199 w 7925081"/>
              <a:gd name="connsiteY1" fmla="*/ 11219 h 6527043"/>
              <a:gd name="connsiteX2" fmla="*/ 7867137 w 7925081"/>
              <a:gd name="connsiteY2" fmla="*/ 2131730 h 6527043"/>
              <a:gd name="connsiteX3" fmla="*/ 6638590 w 7925081"/>
              <a:gd name="connsiteY3" fmla="*/ 5060053 h 6527043"/>
              <a:gd name="connsiteX4" fmla="*/ 5073450 w 7925081"/>
              <a:gd name="connsiteY4" fmla="*/ 5295668 h 6527043"/>
              <a:gd name="connsiteX5" fmla="*/ 3471848 w 7925081"/>
              <a:gd name="connsiteY5" fmla="*/ 5452741 h 6527043"/>
              <a:gd name="connsiteX6" fmla="*/ 910967 w 7925081"/>
              <a:gd name="connsiteY6" fmla="*/ 6412021 h 6527043"/>
              <a:gd name="connsiteX7" fmla="*/ 7786 w 7925081"/>
              <a:gd name="connsiteY7" fmla="*/ 6383971 h 6527043"/>
              <a:gd name="connsiteX8" fmla="*/ 13396 w 7925081"/>
              <a:gd name="connsiteY8" fmla="*/ 2995642 h 6527043"/>
              <a:gd name="connsiteX0" fmla="*/ 13396 w 7925081"/>
              <a:gd name="connsiteY0" fmla="*/ 2998971 h 6530372"/>
              <a:gd name="connsiteX1" fmla="*/ 4358199 w 7925081"/>
              <a:gd name="connsiteY1" fmla="*/ 14548 h 6530372"/>
              <a:gd name="connsiteX2" fmla="*/ 7867137 w 7925081"/>
              <a:gd name="connsiteY2" fmla="*/ 2135059 h 6530372"/>
              <a:gd name="connsiteX3" fmla="*/ 6638590 w 7925081"/>
              <a:gd name="connsiteY3" fmla="*/ 5063382 h 6530372"/>
              <a:gd name="connsiteX4" fmla="*/ 5073450 w 7925081"/>
              <a:gd name="connsiteY4" fmla="*/ 5298997 h 6530372"/>
              <a:gd name="connsiteX5" fmla="*/ 3471848 w 7925081"/>
              <a:gd name="connsiteY5" fmla="*/ 5456070 h 6530372"/>
              <a:gd name="connsiteX6" fmla="*/ 910967 w 7925081"/>
              <a:gd name="connsiteY6" fmla="*/ 6415350 h 6530372"/>
              <a:gd name="connsiteX7" fmla="*/ 7786 w 7925081"/>
              <a:gd name="connsiteY7" fmla="*/ 6387300 h 6530372"/>
              <a:gd name="connsiteX8" fmla="*/ 13396 w 7925081"/>
              <a:gd name="connsiteY8" fmla="*/ 2998971 h 6530372"/>
              <a:gd name="connsiteX0" fmla="*/ 14038 w 7925723"/>
              <a:gd name="connsiteY0" fmla="*/ 2998971 h 6483187"/>
              <a:gd name="connsiteX1" fmla="*/ 4358841 w 7925723"/>
              <a:gd name="connsiteY1" fmla="*/ 14548 h 6483187"/>
              <a:gd name="connsiteX2" fmla="*/ 7867779 w 7925723"/>
              <a:gd name="connsiteY2" fmla="*/ 2135059 h 6483187"/>
              <a:gd name="connsiteX3" fmla="*/ 6639232 w 7925723"/>
              <a:gd name="connsiteY3" fmla="*/ 5063382 h 6483187"/>
              <a:gd name="connsiteX4" fmla="*/ 5074092 w 7925723"/>
              <a:gd name="connsiteY4" fmla="*/ 5298997 h 6483187"/>
              <a:gd name="connsiteX5" fmla="*/ 3472490 w 7925723"/>
              <a:gd name="connsiteY5" fmla="*/ 5456070 h 6483187"/>
              <a:gd name="connsiteX6" fmla="*/ 911609 w 7925723"/>
              <a:gd name="connsiteY6" fmla="*/ 6415350 h 6483187"/>
              <a:gd name="connsiteX7" fmla="*/ 8428 w 7925723"/>
              <a:gd name="connsiteY7" fmla="*/ 6387300 h 6483187"/>
              <a:gd name="connsiteX8" fmla="*/ 14038 w 7925723"/>
              <a:gd name="connsiteY8" fmla="*/ 2998971 h 6483187"/>
              <a:gd name="connsiteX0" fmla="*/ 14038 w 7925723"/>
              <a:gd name="connsiteY0" fmla="*/ 2998971 h 6483187"/>
              <a:gd name="connsiteX1" fmla="*/ 4358841 w 7925723"/>
              <a:gd name="connsiteY1" fmla="*/ 14548 h 6483187"/>
              <a:gd name="connsiteX2" fmla="*/ 7867779 w 7925723"/>
              <a:gd name="connsiteY2" fmla="*/ 2135059 h 6483187"/>
              <a:gd name="connsiteX3" fmla="*/ 6639232 w 7925723"/>
              <a:gd name="connsiteY3" fmla="*/ 5063382 h 6483187"/>
              <a:gd name="connsiteX4" fmla="*/ 5074092 w 7925723"/>
              <a:gd name="connsiteY4" fmla="*/ 5298997 h 6483187"/>
              <a:gd name="connsiteX5" fmla="*/ 3472490 w 7925723"/>
              <a:gd name="connsiteY5" fmla="*/ 5456070 h 6483187"/>
              <a:gd name="connsiteX6" fmla="*/ 911609 w 7925723"/>
              <a:gd name="connsiteY6" fmla="*/ 6415350 h 6483187"/>
              <a:gd name="connsiteX7" fmla="*/ 8428 w 7925723"/>
              <a:gd name="connsiteY7" fmla="*/ 6387300 h 6483187"/>
              <a:gd name="connsiteX8" fmla="*/ 14038 w 7925723"/>
              <a:gd name="connsiteY8" fmla="*/ 2998971 h 6483187"/>
              <a:gd name="connsiteX0" fmla="*/ 14038 w 7925723"/>
              <a:gd name="connsiteY0" fmla="*/ 2998971 h 6415350"/>
              <a:gd name="connsiteX1" fmla="*/ 4358841 w 7925723"/>
              <a:gd name="connsiteY1" fmla="*/ 14548 h 6415350"/>
              <a:gd name="connsiteX2" fmla="*/ 7867779 w 7925723"/>
              <a:gd name="connsiteY2" fmla="*/ 2135059 h 6415350"/>
              <a:gd name="connsiteX3" fmla="*/ 6639232 w 7925723"/>
              <a:gd name="connsiteY3" fmla="*/ 5063382 h 6415350"/>
              <a:gd name="connsiteX4" fmla="*/ 5074092 w 7925723"/>
              <a:gd name="connsiteY4" fmla="*/ 5298997 h 6415350"/>
              <a:gd name="connsiteX5" fmla="*/ 3472490 w 7925723"/>
              <a:gd name="connsiteY5" fmla="*/ 5456070 h 6415350"/>
              <a:gd name="connsiteX6" fmla="*/ 911609 w 7925723"/>
              <a:gd name="connsiteY6" fmla="*/ 6415350 h 6415350"/>
              <a:gd name="connsiteX7" fmla="*/ 8428 w 7925723"/>
              <a:gd name="connsiteY7" fmla="*/ 6387300 h 6415350"/>
              <a:gd name="connsiteX8" fmla="*/ 14038 w 7925723"/>
              <a:gd name="connsiteY8" fmla="*/ 2998971 h 6415350"/>
              <a:gd name="connsiteX0" fmla="*/ 325001 w 8236686"/>
              <a:gd name="connsiteY0" fmla="*/ 2998971 h 6415350"/>
              <a:gd name="connsiteX1" fmla="*/ 4669804 w 8236686"/>
              <a:gd name="connsiteY1" fmla="*/ 14548 h 6415350"/>
              <a:gd name="connsiteX2" fmla="*/ 8178742 w 8236686"/>
              <a:gd name="connsiteY2" fmla="*/ 2135059 h 6415350"/>
              <a:gd name="connsiteX3" fmla="*/ 6950195 w 8236686"/>
              <a:gd name="connsiteY3" fmla="*/ 5063382 h 6415350"/>
              <a:gd name="connsiteX4" fmla="*/ 5385055 w 8236686"/>
              <a:gd name="connsiteY4" fmla="*/ 5298997 h 6415350"/>
              <a:gd name="connsiteX5" fmla="*/ 3783453 w 8236686"/>
              <a:gd name="connsiteY5" fmla="*/ 5456070 h 6415350"/>
              <a:gd name="connsiteX6" fmla="*/ 1222572 w 8236686"/>
              <a:gd name="connsiteY6" fmla="*/ 6415350 h 6415350"/>
              <a:gd name="connsiteX7" fmla="*/ 319391 w 8236686"/>
              <a:gd name="connsiteY7" fmla="*/ 6404130 h 6415350"/>
              <a:gd name="connsiteX8" fmla="*/ 325001 w 8236686"/>
              <a:gd name="connsiteY8" fmla="*/ 2998971 h 6415350"/>
              <a:gd name="connsiteX0" fmla="*/ 325001 w 8236686"/>
              <a:gd name="connsiteY0" fmla="*/ 2998971 h 6415350"/>
              <a:gd name="connsiteX1" fmla="*/ 4669804 w 8236686"/>
              <a:gd name="connsiteY1" fmla="*/ 14548 h 6415350"/>
              <a:gd name="connsiteX2" fmla="*/ 8178742 w 8236686"/>
              <a:gd name="connsiteY2" fmla="*/ 2135059 h 6415350"/>
              <a:gd name="connsiteX3" fmla="*/ 6950195 w 8236686"/>
              <a:gd name="connsiteY3" fmla="*/ 5063382 h 6415350"/>
              <a:gd name="connsiteX4" fmla="*/ 5385055 w 8236686"/>
              <a:gd name="connsiteY4" fmla="*/ 5298997 h 6415350"/>
              <a:gd name="connsiteX5" fmla="*/ 3783453 w 8236686"/>
              <a:gd name="connsiteY5" fmla="*/ 5456070 h 6415350"/>
              <a:gd name="connsiteX6" fmla="*/ 1222572 w 8236686"/>
              <a:gd name="connsiteY6" fmla="*/ 6415350 h 6415350"/>
              <a:gd name="connsiteX7" fmla="*/ 319391 w 8236686"/>
              <a:gd name="connsiteY7" fmla="*/ 6404130 h 6415350"/>
              <a:gd name="connsiteX8" fmla="*/ 325001 w 8236686"/>
              <a:gd name="connsiteY8" fmla="*/ 2998971 h 6415350"/>
              <a:gd name="connsiteX0" fmla="*/ 7548 w 7919233"/>
              <a:gd name="connsiteY0" fmla="*/ 2998971 h 6415350"/>
              <a:gd name="connsiteX1" fmla="*/ 4352351 w 7919233"/>
              <a:gd name="connsiteY1" fmla="*/ 14548 h 6415350"/>
              <a:gd name="connsiteX2" fmla="*/ 7861289 w 7919233"/>
              <a:gd name="connsiteY2" fmla="*/ 2135059 h 6415350"/>
              <a:gd name="connsiteX3" fmla="*/ 6632742 w 7919233"/>
              <a:gd name="connsiteY3" fmla="*/ 5063382 h 6415350"/>
              <a:gd name="connsiteX4" fmla="*/ 5067602 w 7919233"/>
              <a:gd name="connsiteY4" fmla="*/ 5298997 h 6415350"/>
              <a:gd name="connsiteX5" fmla="*/ 3466000 w 7919233"/>
              <a:gd name="connsiteY5" fmla="*/ 5456070 h 6415350"/>
              <a:gd name="connsiteX6" fmla="*/ 905119 w 7919233"/>
              <a:gd name="connsiteY6" fmla="*/ 6415350 h 6415350"/>
              <a:gd name="connsiteX7" fmla="*/ 1938 w 7919233"/>
              <a:gd name="connsiteY7" fmla="*/ 6404130 h 6415350"/>
              <a:gd name="connsiteX8" fmla="*/ 7548 w 7919233"/>
              <a:gd name="connsiteY8" fmla="*/ 2998971 h 6415350"/>
              <a:gd name="connsiteX0" fmla="*/ 7548 w 7919233"/>
              <a:gd name="connsiteY0" fmla="*/ 2912424 h 6412950"/>
              <a:gd name="connsiteX1" fmla="*/ 4352351 w 7919233"/>
              <a:gd name="connsiteY1" fmla="*/ 12148 h 6412950"/>
              <a:gd name="connsiteX2" fmla="*/ 7861289 w 7919233"/>
              <a:gd name="connsiteY2" fmla="*/ 2132659 h 6412950"/>
              <a:gd name="connsiteX3" fmla="*/ 6632742 w 7919233"/>
              <a:gd name="connsiteY3" fmla="*/ 5060982 h 6412950"/>
              <a:gd name="connsiteX4" fmla="*/ 5067602 w 7919233"/>
              <a:gd name="connsiteY4" fmla="*/ 5296597 h 6412950"/>
              <a:gd name="connsiteX5" fmla="*/ 3466000 w 7919233"/>
              <a:gd name="connsiteY5" fmla="*/ 5453670 h 6412950"/>
              <a:gd name="connsiteX6" fmla="*/ 905119 w 7919233"/>
              <a:gd name="connsiteY6" fmla="*/ 6412950 h 6412950"/>
              <a:gd name="connsiteX7" fmla="*/ 1938 w 7919233"/>
              <a:gd name="connsiteY7" fmla="*/ 6401730 h 6412950"/>
              <a:gd name="connsiteX8" fmla="*/ 7548 w 7919233"/>
              <a:gd name="connsiteY8" fmla="*/ 2912424 h 6412950"/>
              <a:gd name="connsiteX0" fmla="*/ 7548 w 7919233"/>
              <a:gd name="connsiteY0" fmla="*/ 2912424 h 6412950"/>
              <a:gd name="connsiteX1" fmla="*/ 4352351 w 7919233"/>
              <a:gd name="connsiteY1" fmla="*/ 12148 h 6412950"/>
              <a:gd name="connsiteX2" fmla="*/ 7861289 w 7919233"/>
              <a:gd name="connsiteY2" fmla="*/ 2132659 h 6412950"/>
              <a:gd name="connsiteX3" fmla="*/ 6632742 w 7919233"/>
              <a:gd name="connsiteY3" fmla="*/ 5060982 h 6412950"/>
              <a:gd name="connsiteX4" fmla="*/ 5067602 w 7919233"/>
              <a:gd name="connsiteY4" fmla="*/ 5296597 h 6412950"/>
              <a:gd name="connsiteX5" fmla="*/ 3466000 w 7919233"/>
              <a:gd name="connsiteY5" fmla="*/ 5453670 h 6412950"/>
              <a:gd name="connsiteX6" fmla="*/ 905119 w 7919233"/>
              <a:gd name="connsiteY6" fmla="*/ 6412950 h 6412950"/>
              <a:gd name="connsiteX7" fmla="*/ 1938 w 7919233"/>
              <a:gd name="connsiteY7" fmla="*/ 6401730 h 6412950"/>
              <a:gd name="connsiteX8" fmla="*/ 7548 w 7919233"/>
              <a:gd name="connsiteY8" fmla="*/ 2912424 h 6412950"/>
              <a:gd name="connsiteX0" fmla="*/ 7548 w 7919233"/>
              <a:gd name="connsiteY0" fmla="*/ 2919534 h 6420060"/>
              <a:gd name="connsiteX1" fmla="*/ 4352351 w 7919233"/>
              <a:gd name="connsiteY1" fmla="*/ 19258 h 6420060"/>
              <a:gd name="connsiteX2" fmla="*/ 7861289 w 7919233"/>
              <a:gd name="connsiteY2" fmla="*/ 2139769 h 6420060"/>
              <a:gd name="connsiteX3" fmla="*/ 6632742 w 7919233"/>
              <a:gd name="connsiteY3" fmla="*/ 5068092 h 6420060"/>
              <a:gd name="connsiteX4" fmla="*/ 5067602 w 7919233"/>
              <a:gd name="connsiteY4" fmla="*/ 5303707 h 6420060"/>
              <a:gd name="connsiteX5" fmla="*/ 3466000 w 7919233"/>
              <a:gd name="connsiteY5" fmla="*/ 5460780 h 6420060"/>
              <a:gd name="connsiteX6" fmla="*/ 905119 w 7919233"/>
              <a:gd name="connsiteY6" fmla="*/ 6420060 h 6420060"/>
              <a:gd name="connsiteX7" fmla="*/ 1938 w 7919233"/>
              <a:gd name="connsiteY7" fmla="*/ 6408840 h 6420060"/>
              <a:gd name="connsiteX8" fmla="*/ 7548 w 7919233"/>
              <a:gd name="connsiteY8" fmla="*/ 2919534 h 6420060"/>
              <a:gd name="connsiteX0" fmla="*/ 7548 w 7919233"/>
              <a:gd name="connsiteY0" fmla="*/ 2919534 h 6420060"/>
              <a:gd name="connsiteX1" fmla="*/ 4352351 w 7919233"/>
              <a:gd name="connsiteY1" fmla="*/ 19258 h 6420060"/>
              <a:gd name="connsiteX2" fmla="*/ 7861289 w 7919233"/>
              <a:gd name="connsiteY2" fmla="*/ 2139769 h 6420060"/>
              <a:gd name="connsiteX3" fmla="*/ 6632742 w 7919233"/>
              <a:gd name="connsiteY3" fmla="*/ 5068092 h 6420060"/>
              <a:gd name="connsiteX4" fmla="*/ 5067602 w 7919233"/>
              <a:gd name="connsiteY4" fmla="*/ 5303707 h 6420060"/>
              <a:gd name="connsiteX5" fmla="*/ 3466000 w 7919233"/>
              <a:gd name="connsiteY5" fmla="*/ 5460780 h 6420060"/>
              <a:gd name="connsiteX6" fmla="*/ 905119 w 7919233"/>
              <a:gd name="connsiteY6" fmla="*/ 6420060 h 6420060"/>
              <a:gd name="connsiteX7" fmla="*/ 1938 w 7919233"/>
              <a:gd name="connsiteY7" fmla="*/ 6408840 h 6420060"/>
              <a:gd name="connsiteX8" fmla="*/ 7548 w 7919233"/>
              <a:gd name="connsiteY8" fmla="*/ 2919534 h 6420060"/>
              <a:gd name="connsiteX0" fmla="*/ 7548 w 7919233"/>
              <a:gd name="connsiteY0" fmla="*/ 2931541 h 6432067"/>
              <a:gd name="connsiteX1" fmla="*/ 4352351 w 7919233"/>
              <a:gd name="connsiteY1" fmla="*/ 31265 h 6432067"/>
              <a:gd name="connsiteX2" fmla="*/ 7861289 w 7919233"/>
              <a:gd name="connsiteY2" fmla="*/ 2151776 h 6432067"/>
              <a:gd name="connsiteX3" fmla="*/ 6632742 w 7919233"/>
              <a:gd name="connsiteY3" fmla="*/ 5080099 h 6432067"/>
              <a:gd name="connsiteX4" fmla="*/ 5067602 w 7919233"/>
              <a:gd name="connsiteY4" fmla="*/ 5315714 h 6432067"/>
              <a:gd name="connsiteX5" fmla="*/ 3466000 w 7919233"/>
              <a:gd name="connsiteY5" fmla="*/ 5472787 h 6432067"/>
              <a:gd name="connsiteX6" fmla="*/ 905119 w 7919233"/>
              <a:gd name="connsiteY6" fmla="*/ 6432067 h 6432067"/>
              <a:gd name="connsiteX7" fmla="*/ 1938 w 7919233"/>
              <a:gd name="connsiteY7" fmla="*/ 6420847 h 6432067"/>
              <a:gd name="connsiteX8" fmla="*/ 7548 w 7919233"/>
              <a:gd name="connsiteY8" fmla="*/ 2931541 h 6432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919233" h="6432067">
                <a:moveTo>
                  <a:pt x="7548" y="2931541"/>
                </a:moveTo>
                <a:cubicBezTo>
                  <a:pt x="878472" y="1344898"/>
                  <a:pt x="3037784" y="200495"/>
                  <a:pt x="4352351" y="31265"/>
                </a:cubicBezTo>
                <a:cubicBezTo>
                  <a:pt x="6014727" y="-194063"/>
                  <a:pt x="7633623" y="827859"/>
                  <a:pt x="7861289" y="2151776"/>
                </a:cubicBezTo>
                <a:cubicBezTo>
                  <a:pt x="8189931" y="4109601"/>
                  <a:pt x="7031039" y="4866926"/>
                  <a:pt x="6632742" y="5080099"/>
                </a:cubicBezTo>
                <a:cubicBezTo>
                  <a:pt x="6234445" y="5293272"/>
                  <a:pt x="5500026" y="5289535"/>
                  <a:pt x="5067602" y="5315714"/>
                </a:cubicBezTo>
                <a:cubicBezTo>
                  <a:pt x="4635178" y="5341893"/>
                  <a:pt x="4159747" y="5286728"/>
                  <a:pt x="3466000" y="5472787"/>
                </a:cubicBezTo>
                <a:cubicBezTo>
                  <a:pt x="2772253" y="5658846"/>
                  <a:pt x="1485268" y="6274057"/>
                  <a:pt x="905119" y="6432067"/>
                </a:cubicBezTo>
                <a:lnTo>
                  <a:pt x="1938" y="6420847"/>
                </a:lnTo>
                <a:cubicBezTo>
                  <a:pt x="-3794" y="3702895"/>
                  <a:pt x="4743" y="4634120"/>
                  <a:pt x="7548" y="2931541"/>
                </a:cubicBezTo>
                <a:close/>
              </a:path>
            </a:pathLst>
          </a:custGeom>
          <a:solidFill>
            <a:schemeClr val="accent2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Platshållare för text 13"/>
          <p:cNvSpPr>
            <a:spLocks noGrp="1" noChangeAspect="1"/>
          </p:cNvSpPr>
          <p:nvPr>
            <p:ph type="body" sz="quarter" idx="11" hasCustomPrompt="1"/>
          </p:nvPr>
        </p:nvSpPr>
        <p:spPr>
          <a:xfrm>
            <a:off x="1344083" y="2142950"/>
            <a:ext cx="8304311" cy="2530027"/>
          </a:xfrm>
        </p:spPr>
        <p:txBody>
          <a:bodyPr anchor="ctr" anchorCtr="0">
            <a:noAutofit/>
          </a:bodyPr>
          <a:lstStyle>
            <a:lvl1pPr marL="0" indent="0">
              <a:buNone/>
              <a:defRPr sz="3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Skriv rubrik här</a:t>
            </a:r>
          </a:p>
        </p:txBody>
      </p:sp>
    </p:spTree>
    <p:extLst>
      <p:ext uri="{BB962C8B-B14F-4D97-AF65-F5344CB8AC3E}">
        <p14:creationId xmlns:p14="http://schemas.microsoft.com/office/powerpoint/2010/main" val="7688423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delare-Brun 2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 2"/>
          <p:cNvSpPr/>
          <p:nvPr userDrawn="1"/>
        </p:nvSpPr>
        <p:spPr bwMode="auto">
          <a:xfrm>
            <a:off x="1851119" y="224273"/>
            <a:ext cx="8762653" cy="6007675"/>
          </a:xfrm>
          <a:custGeom>
            <a:avLst/>
            <a:gdLst>
              <a:gd name="connsiteX0" fmla="*/ 0 w 6597144"/>
              <a:gd name="connsiteY0" fmla="*/ 2818933 h 5637865"/>
              <a:gd name="connsiteX1" fmla="*/ 3298572 w 6597144"/>
              <a:gd name="connsiteY1" fmla="*/ 0 h 5637865"/>
              <a:gd name="connsiteX2" fmla="*/ 6597144 w 6597144"/>
              <a:gd name="connsiteY2" fmla="*/ 2818933 h 5637865"/>
              <a:gd name="connsiteX3" fmla="*/ 3298572 w 6597144"/>
              <a:gd name="connsiteY3" fmla="*/ 5637866 h 5637865"/>
              <a:gd name="connsiteX4" fmla="*/ 0 w 6597144"/>
              <a:gd name="connsiteY4" fmla="*/ 2818933 h 5637865"/>
              <a:gd name="connsiteX0" fmla="*/ 36 w 6597180"/>
              <a:gd name="connsiteY0" fmla="*/ 3015277 h 5834210"/>
              <a:gd name="connsiteX1" fmla="*/ 3248120 w 6597180"/>
              <a:gd name="connsiteY1" fmla="*/ 0 h 5834210"/>
              <a:gd name="connsiteX2" fmla="*/ 6597180 w 6597180"/>
              <a:gd name="connsiteY2" fmla="*/ 3015277 h 5834210"/>
              <a:gd name="connsiteX3" fmla="*/ 3298608 w 6597180"/>
              <a:gd name="connsiteY3" fmla="*/ 5834210 h 5834210"/>
              <a:gd name="connsiteX4" fmla="*/ 36 w 6597180"/>
              <a:gd name="connsiteY4" fmla="*/ 3015277 h 5834210"/>
              <a:gd name="connsiteX0" fmla="*/ 25 w 6563510"/>
              <a:gd name="connsiteY0" fmla="*/ 3015330 h 5834354"/>
              <a:gd name="connsiteX1" fmla="*/ 3248109 w 6563510"/>
              <a:gd name="connsiteY1" fmla="*/ 53 h 5834354"/>
              <a:gd name="connsiteX2" fmla="*/ 6563510 w 6563510"/>
              <a:gd name="connsiteY2" fmla="*/ 3088258 h 5834354"/>
              <a:gd name="connsiteX3" fmla="*/ 3298597 w 6563510"/>
              <a:gd name="connsiteY3" fmla="*/ 5834263 h 5834354"/>
              <a:gd name="connsiteX4" fmla="*/ 25 w 6563510"/>
              <a:gd name="connsiteY4" fmla="*/ 3015330 h 5834354"/>
              <a:gd name="connsiteX0" fmla="*/ 35 w 6563520"/>
              <a:gd name="connsiteY0" fmla="*/ 3015398 h 5834422"/>
              <a:gd name="connsiteX1" fmla="*/ 3248119 w 6563520"/>
              <a:gd name="connsiteY1" fmla="*/ 121 h 5834422"/>
              <a:gd name="connsiteX2" fmla="*/ 6563520 w 6563520"/>
              <a:gd name="connsiteY2" fmla="*/ 3088326 h 5834422"/>
              <a:gd name="connsiteX3" fmla="*/ 3298607 w 6563520"/>
              <a:gd name="connsiteY3" fmla="*/ 5834331 h 5834422"/>
              <a:gd name="connsiteX4" fmla="*/ 35 w 6563520"/>
              <a:gd name="connsiteY4" fmla="*/ 3015398 h 5834422"/>
              <a:gd name="connsiteX0" fmla="*/ 12 w 6563497"/>
              <a:gd name="connsiteY0" fmla="*/ 3015398 h 6002706"/>
              <a:gd name="connsiteX1" fmla="*/ 3248096 w 6563497"/>
              <a:gd name="connsiteY1" fmla="*/ 121 h 6002706"/>
              <a:gd name="connsiteX2" fmla="*/ 6563497 w 6563497"/>
              <a:gd name="connsiteY2" fmla="*/ 3088326 h 6002706"/>
              <a:gd name="connsiteX3" fmla="*/ 3214437 w 6563497"/>
              <a:gd name="connsiteY3" fmla="*/ 6002626 h 6002706"/>
              <a:gd name="connsiteX4" fmla="*/ 12 w 6563497"/>
              <a:gd name="connsiteY4" fmla="*/ 3015398 h 6002706"/>
              <a:gd name="connsiteX0" fmla="*/ 21 w 6563506"/>
              <a:gd name="connsiteY0" fmla="*/ 3015398 h 6003162"/>
              <a:gd name="connsiteX1" fmla="*/ 3248105 w 6563506"/>
              <a:gd name="connsiteY1" fmla="*/ 121 h 6003162"/>
              <a:gd name="connsiteX2" fmla="*/ 6563506 w 6563506"/>
              <a:gd name="connsiteY2" fmla="*/ 3088326 h 6003162"/>
              <a:gd name="connsiteX3" fmla="*/ 3214446 w 6563506"/>
              <a:gd name="connsiteY3" fmla="*/ 6002626 h 6003162"/>
              <a:gd name="connsiteX4" fmla="*/ 21 w 6563506"/>
              <a:gd name="connsiteY4" fmla="*/ 3015398 h 6003162"/>
              <a:gd name="connsiteX0" fmla="*/ 25 w 6563510"/>
              <a:gd name="connsiteY0" fmla="*/ 3015398 h 6006882"/>
              <a:gd name="connsiteX1" fmla="*/ 3248109 w 6563510"/>
              <a:gd name="connsiteY1" fmla="*/ 121 h 6006882"/>
              <a:gd name="connsiteX2" fmla="*/ 6563510 w 6563510"/>
              <a:gd name="connsiteY2" fmla="*/ 3088326 h 6006882"/>
              <a:gd name="connsiteX3" fmla="*/ 3214450 w 6563510"/>
              <a:gd name="connsiteY3" fmla="*/ 6002626 h 6006882"/>
              <a:gd name="connsiteX4" fmla="*/ 25 w 6563510"/>
              <a:gd name="connsiteY4" fmla="*/ 3015398 h 6006882"/>
              <a:gd name="connsiteX0" fmla="*/ 8505 w 6571990"/>
              <a:gd name="connsiteY0" fmla="*/ 3015398 h 6007675"/>
              <a:gd name="connsiteX1" fmla="*/ 3256589 w 6571990"/>
              <a:gd name="connsiteY1" fmla="*/ 121 h 6007675"/>
              <a:gd name="connsiteX2" fmla="*/ 6571990 w 6571990"/>
              <a:gd name="connsiteY2" fmla="*/ 3088326 h 6007675"/>
              <a:gd name="connsiteX3" fmla="*/ 3222930 w 6571990"/>
              <a:gd name="connsiteY3" fmla="*/ 6002626 h 6007675"/>
              <a:gd name="connsiteX4" fmla="*/ 8505 w 6571990"/>
              <a:gd name="connsiteY4" fmla="*/ 3015398 h 6007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71990" h="6007675">
                <a:moveTo>
                  <a:pt x="8505" y="3015398"/>
                </a:moveTo>
                <a:cubicBezTo>
                  <a:pt x="-131740" y="1667172"/>
                  <a:pt x="1483887" y="16015"/>
                  <a:pt x="3256589" y="121"/>
                </a:cubicBezTo>
                <a:cubicBezTo>
                  <a:pt x="5029291" y="-15773"/>
                  <a:pt x="6571990" y="1531472"/>
                  <a:pt x="6571990" y="3088326"/>
                </a:cubicBezTo>
                <a:cubicBezTo>
                  <a:pt x="6571990" y="4645180"/>
                  <a:pt x="5528564" y="5891366"/>
                  <a:pt x="3222930" y="6002626"/>
                </a:cubicBezTo>
                <a:cubicBezTo>
                  <a:pt x="917296" y="6113886"/>
                  <a:pt x="148750" y="4363624"/>
                  <a:pt x="8505" y="3015398"/>
                </a:cubicBezTo>
                <a:close/>
              </a:path>
            </a:pathLst>
          </a:custGeom>
          <a:solidFill>
            <a:schemeClr val="tx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Platshållare för text 3"/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2351584" y="2482598"/>
            <a:ext cx="7200800" cy="1872208"/>
          </a:xfrm>
        </p:spPr>
        <p:txBody>
          <a:bodyPr anchor="ctr">
            <a:noAutofit/>
          </a:bodyPr>
          <a:lstStyle>
            <a:lvl1pPr marL="0" indent="0">
              <a:buNone/>
              <a:defRPr sz="3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Skriv rubrik här</a:t>
            </a:r>
          </a:p>
        </p:txBody>
      </p:sp>
    </p:spTree>
    <p:extLst>
      <p:ext uri="{BB962C8B-B14F-4D97-AF65-F5344CB8AC3E}">
        <p14:creationId xmlns:p14="http://schemas.microsoft.com/office/powerpoint/2010/main" val="8837907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tartsida-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Omslag-White-200procen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 bwMode="auto">
          <a:xfrm>
            <a:off x="0" y="1"/>
            <a:ext cx="12192000" cy="6856413"/>
          </a:xfrm>
          <a:prstGeom prst="rect">
            <a:avLst/>
          </a:prstGeom>
          <a:solidFill>
            <a:schemeClr val="bg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6" name="Picture 4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837"/>
          <a:stretch/>
        </p:blipFill>
        <p:spPr>
          <a:xfrm>
            <a:off x="4233483" y="2292138"/>
            <a:ext cx="3725034" cy="2273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3362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delare-Grön 2">
    <p:bg>
      <p:bgPr>
        <a:solidFill>
          <a:srgbClr val="00C0C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 2"/>
          <p:cNvSpPr/>
          <p:nvPr userDrawn="1"/>
        </p:nvSpPr>
        <p:spPr bwMode="auto">
          <a:xfrm>
            <a:off x="1851119" y="224273"/>
            <a:ext cx="8762653" cy="6007675"/>
          </a:xfrm>
          <a:custGeom>
            <a:avLst/>
            <a:gdLst>
              <a:gd name="connsiteX0" fmla="*/ 0 w 6597144"/>
              <a:gd name="connsiteY0" fmla="*/ 2818933 h 5637865"/>
              <a:gd name="connsiteX1" fmla="*/ 3298572 w 6597144"/>
              <a:gd name="connsiteY1" fmla="*/ 0 h 5637865"/>
              <a:gd name="connsiteX2" fmla="*/ 6597144 w 6597144"/>
              <a:gd name="connsiteY2" fmla="*/ 2818933 h 5637865"/>
              <a:gd name="connsiteX3" fmla="*/ 3298572 w 6597144"/>
              <a:gd name="connsiteY3" fmla="*/ 5637866 h 5637865"/>
              <a:gd name="connsiteX4" fmla="*/ 0 w 6597144"/>
              <a:gd name="connsiteY4" fmla="*/ 2818933 h 5637865"/>
              <a:gd name="connsiteX0" fmla="*/ 36 w 6597180"/>
              <a:gd name="connsiteY0" fmla="*/ 3015277 h 5834210"/>
              <a:gd name="connsiteX1" fmla="*/ 3248120 w 6597180"/>
              <a:gd name="connsiteY1" fmla="*/ 0 h 5834210"/>
              <a:gd name="connsiteX2" fmla="*/ 6597180 w 6597180"/>
              <a:gd name="connsiteY2" fmla="*/ 3015277 h 5834210"/>
              <a:gd name="connsiteX3" fmla="*/ 3298608 w 6597180"/>
              <a:gd name="connsiteY3" fmla="*/ 5834210 h 5834210"/>
              <a:gd name="connsiteX4" fmla="*/ 36 w 6597180"/>
              <a:gd name="connsiteY4" fmla="*/ 3015277 h 5834210"/>
              <a:gd name="connsiteX0" fmla="*/ 25 w 6563510"/>
              <a:gd name="connsiteY0" fmla="*/ 3015330 h 5834354"/>
              <a:gd name="connsiteX1" fmla="*/ 3248109 w 6563510"/>
              <a:gd name="connsiteY1" fmla="*/ 53 h 5834354"/>
              <a:gd name="connsiteX2" fmla="*/ 6563510 w 6563510"/>
              <a:gd name="connsiteY2" fmla="*/ 3088258 h 5834354"/>
              <a:gd name="connsiteX3" fmla="*/ 3298597 w 6563510"/>
              <a:gd name="connsiteY3" fmla="*/ 5834263 h 5834354"/>
              <a:gd name="connsiteX4" fmla="*/ 25 w 6563510"/>
              <a:gd name="connsiteY4" fmla="*/ 3015330 h 5834354"/>
              <a:gd name="connsiteX0" fmla="*/ 35 w 6563520"/>
              <a:gd name="connsiteY0" fmla="*/ 3015398 h 5834422"/>
              <a:gd name="connsiteX1" fmla="*/ 3248119 w 6563520"/>
              <a:gd name="connsiteY1" fmla="*/ 121 h 5834422"/>
              <a:gd name="connsiteX2" fmla="*/ 6563520 w 6563520"/>
              <a:gd name="connsiteY2" fmla="*/ 3088326 h 5834422"/>
              <a:gd name="connsiteX3" fmla="*/ 3298607 w 6563520"/>
              <a:gd name="connsiteY3" fmla="*/ 5834331 h 5834422"/>
              <a:gd name="connsiteX4" fmla="*/ 35 w 6563520"/>
              <a:gd name="connsiteY4" fmla="*/ 3015398 h 5834422"/>
              <a:gd name="connsiteX0" fmla="*/ 12 w 6563497"/>
              <a:gd name="connsiteY0" fmla="*/ 3015398 h 6002706"/>
              <a:gd name="connsiteX1" fmla="*/ 3248096 w 6563497"/>
              <a:gd name="connsiteY1" fmla="*/ 121 h 6002706"/>
              <a:gd name="connsiteX2" fmla="*/ 6563497 w 6563497"/>
              <a:gd name="connsiteY2" fmla="*/ 3088326 h 6002706"/>
              <a:gd name="connsiteX3" fmla="*/ 3214437 w 6563497"/>
              <a:gd name="connsiteY3" fmla="*/ 6002626 h 6002706"/>
              <a:gd name="connsiteX4" fmla="*/ 12 w 6563497"/>
              <a:gd name="connsiteY4" fmla="*/ 3015398 h 6002706"/>
              <a:gd name="connsiteX0" fmla="*/ 21 w 6563506"/>
              <a:gd name="connsiteY0" fmla="*/ 3015398 h 6003162"/>
              <a:gd name="connsiteX1" fmla="*/ 3248105 w 6563506"/>
              <a:gd name="connsiteY1" fmla="*/ 121 h 6003162"/>
              <a:gd name="connsiteX2" fmla="*/ 6563506 w 6563506"/>
              <a:gd name="connsiteY2" fmla="*/ 3088326 h 6003162"/>
              <a:gd name="connsiteX3" fmla="*/ 3214446 w 6563506"/>
              <a:gd name="connsiteY3" fmla="*/ 6002626 h 6003162"/>
              <a:gd name="connsiteX4" fmla="*/ 21 w 6563506"/>
              <a:gd name="connsiteY4" fmla="*/ 3015398 h 6003162"/>
              <a:gd name="connsiteX0" fmla="*/ 25 w 6563510"/>
              <a:gd name="connsiteY0" fmla="*/ 3015398 h 6006882"/>
              <a:gd name="connsiteX1" fmla="*/ 3248109 w 6563510"/>
              <a:gd name="connsiteY1" fmla="*/ 121 h 6006882"/>
              <a:gd name="connsiteX2" fmla="*/ 6563510 w 6563510"/>
              <a:gd name="connsiteY2" fmla="*/ 3088326 h 6006882"/>
              <a:gd name="connsiteX3" fmla="*/ 3214450 w 6563510"/>
              <a:gd name="connsiteY3" fmla="*/ 6002626 h 6006882"/>
              <a:gd name="connsiteX4" fmla="*/ 25 w 6563510"/>
              <a:gd name="connsiteY4" fmla="*/ 3015398 h 6006882"/>
              <a:gd name="connsiteX0" fmla="*/ 8505 w 6571990"/>
              <a:gd name="connsiteY0" fmla="*/ 3015398 h 6007675"/>
              <a:gd name="connsiteX1" fmla="*/ 3256589 w 6571990"/>
              <a:gd name="connsiteY1" fmla="*/ 121 h 6007675"/>
              <a:gd name="connsiteX2" fmla="*/ 6571990 w 6571990"/>
              <a:gd name="connsiteY2" fmla="*/ 3088326 h 6007675"/>
              <a:gd name="connsiteX3" fmla="*/ 3222930 w 6571990"/>
              <a:gd name="connsiteY3" fmla="*/ 6002626 h 6007675"/>
              <a:gd name="connsiteX4" fmla="*/ 8505 w 6571990"/>
              <a:gd name="connsiteY4" fmla="*/ 3015398 h 6007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71990" h="6007675">
                <a:moveTo>
                  <a:pt x="8505" y="3015398"/>
                </a:moveTo>
                <a:cubicBezTo>
                  <a:pt x="-131740" y="1667172"/>
                  <a:pt x="1483887" y="16015"/>
                  <a:pt x="3256589" y="121"/>
                </a:cubicBezTo>
                <a:cubicBezTo>
                  <a:pt x="5029291" y="-15773"/>
                  <a:pt x="6571990" y="1531472"/>
                  <a:pt x="6571990" y="3088326"/>
                </a:cubicBezTo>
                <a:cubicBezTo>
                  <a:pt x="6571990" y="4645180"/>
                  <a:pt x="5528564" y="5891366"/>
                  <a:pt x="3222930" y="6002626"/>
                </a:cubicBezTo>
                <a:cubicBezTo>
                  <a:pt x="917296" y="6113886"/>
                  <a:pt x="148750" y="4363624"/>
                  <a:pt x="8505" y="3015398"/>
                </a:cubicBezTo>
                <a:close/>
              </a:path>
            </a:pathLst>
          </a:custGeom>
          <a:solidFill>
            <a:schemeClr val="tx2">
              <a:lumMod val="7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Platshållare för text 3"/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2351584" y="2482598"/>
            <a:ext cx="7200800" cy="1872208"/>
          </a:xfrm>
        </p:spPr>
        <p:txBody>
          <a:bodyPr anchor="ctr">
            <a:noAutofit/>
          </a:bodyPr>
          <a:lstStyle>
            <a:lvl1pPr marL="0" indent="0">
              <a:buNone/>
              <a:defRPr sz="3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Skriv rubrik här</a:t>
            </a:r>
          </a:p>
        </p:txBody>
      </p:sp>
    </p:spTree>
    <p:extLst>
      <p:ext uri="{BB962C8B-B14F-4D97-AF65-F5344CB8AC3E}">
        <p14:creationId xmlns:p14="http://schemas.microsoft.com/office/powerpoint/2010/main" val="42440306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delare-Gul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 2"/>
          <p:cNvSpPr/>
          <p:nvPr userDrawn="1"/>
        </p:nvSpPr>
        <p:spPr bwMode="auto">
          <a:xfrm>
            <a:off x="1851119" y="224273"/>
            <a:ext cx="8762653" cy="6007675"/>
          </a:xfrm>
          <a:custGeom>
            <a:avLst/>
            <a:gdLst>
              <a:gd name="connsiteX0" fmla="*/ 0 w 6597144"/>
              <a:gd name="connsiteY0" fmla="*/ 2818933 h 5637865"/>
              <a:gd name="connsiteX1" fmla="*/ 3298572 w 6597144"/>
              <a:gd name="connsiteY1" fmla="*/ 0 h 5637865"/>
              <a:gd name="connsiteX2" fmla="*/ 6597144 w 6597144"/>
              <a:gd name="connsiteY2" fmla="*/ 2818933 h 5637865"/>
              <a:gd name="connsiteX3" fmla="*/ 3298572 w 6597144"/>
              <a:gd name="connsiteY3" fmla="*/ 5637866 h 5637865"/>
              <a:gd name="connsiteX4" fmla="*/ 0 w 6597144"/>
              <a:gd name="connsiteY4" fmla="*/ 2818933 h 5637865"/>
              <a:gd name="connsiteX0" fmla="*/ 36 w 6597180"/>
              <a:gd name="connsiteY0" fmla="*/ 3015277 h 5834210"/>
              <a:gd name="connsiteX1" fmla="*/ 3248120 w 6597180"/>
              <a:gd name="connsiteY1" fmla="*/ 0 h 5834210"/>
              <a:gd name="connsiteX2" fmla="*/ 6597180 w 6597180"/>
              <a:gd name="connsiteY2" fmla="*/ 3015277 h 5834210"/>
              <a:gd name="connsiteX3" fmla="*/ 3298608 w 6597180"/>
              <a:gd name="connsiteY3" fmla="*/ 5834210 h 5834210"/>
              <a:gd name="connsiteX4" fmla="*/ 36 w 6597180"/>
              <a:gd name="connsiteY4" fmla="*/ 3015277 h 5834210"/>
              <a:gd name="connsiteX0" fmla="*/ 25 w 6563510"/>
              <a:gd name="connsiteY0" fmla="*/ 3015330 h 5834354"/>
              <a:gd name="connsiteX1" fmla="*/ 3248109 w 6563510"/>
              <a:gd name="connsiteY1" fmla="*/ 53 h 5834354"/>
              <a:gd name="connsiteX2" fmla="*/ 6563510 w 6563510"/>
              <a:gd name="connsiteY2" fmla="*/ 3088258 h 5834354"/>
              <a:gd name="connsiteX3" fmla="*/ 3298597 w 6563510"/>
              <a:gd name="connsiteY3" fmla="*/ 5834263 h 5834354"/>
              <a:gd name="connsiteX4" fmla="*/ 25 w 6563510"/>
              <a:gd name="connsiteY4" fmla="*/ 3015330 h 5834354"/>
              <a:gd name="connsiteX0" fmla="*/ 35 w 6563520"/>
              <a:gd name="connsiteY0" fmla="*/ 3015398 h 5834422"/>
              <a:gd name="connsiteX1" fmla="*/ 3248119 w 6563520"/>
              <a:gd name="connsiteY1" fmla="*/ 121 h 5834422"/>
              <a:gd name="connsiteX2" fmla="*/ 6563520 w 6563520"/>
              <a:gd name="connsiteY2" fmla="*/ 3088326 h 5834422"/>
              <a:gd name="connsiteX3" fmla="*/ 3298607 w 6563520"/>
              <a:gd name="connsiteY3" fmla="*/ 5834331 h 5834422"/>
              <a:gd name="connsiteX4" fmla="*/ 35 w 6563520"/>
              <a:gd name="connsiteY4" fmla="*/ 3015398 h 5834422"/>
              <a:gd name="connsiteX0" fmla="*/ 12 w 6563497"/>
              <a:gd name="connsiteY0" fmla="*/ 3015398 h 6002706"/>
              <a:gd name="connsiteX1" fmla="*/ 3248096 w 6563497"/>
              <a:gd name="connsiteY1" fmla="*/ 121 h 6002706"/>
              <a:gd name="connsiteX2" fmla="*/ 6563497 w 6563497"/>
              <a:gd name="connsiteY2" fmla="*/ 3088326 h 6002706"/>
              <a:gd name="connsiteX3" fmla="*/ 3214437 w 6563497"/>
              <a:gd name="connsiteY3" fmla="*/ 6002626 h 6002706"/>
              <a:gd name="connsiteX4" fmla="*/ 12 w 6563497"/>
              <a:gd name="connsiteY4" fmla="*/ 3015398 h 6002706"/>
              <a:gd name="connsiteX0" fmla="*/ 21 w 6563506"/>
              <a:gd name="connsiteY0" fmla="*/ 3015398 h 6003162"/>
              <a:gd name="connsiteX1" fmla="*/ 3248105 w 6563506"/>
              <a:gd name="connsiteY1" fmla="*/ 121 h 6003162"/>
              <a:gd name="connsiteX2" fmla="*/ 6563506 w 6563506"/>
              <a:gd name="connsiteY2" fmla="*/ 3088326 h 6003162"/>
              <a:gd name="connsiteX3" fmla="*/ 3214446 w 6563506"/>
              <a:gd name="connsiteY3" fmla="*/ 6002626 h 6003162"/>
              <a:gd name="connsiteX4" fmla="*/ 21 w 6563506"/>
              <a:gd name="connsiteY4" fmla="*/ 3015398 h 6003162"/>
              <a:gd name="connsiteX0" fmla="*/ 25 w 6563510"/>
              <a:gd name="connsiteY0" fmla="*/ 3015398 h 6006882"/>
              <a:gd name="connsiteX1" fmla="*/ 3248109 w 6563510"/>
              <a:gd name="connsiteY1" fmla="*/ 121 h 6006882"/>
              <a:gd name="connsiteX2" fmla="*/ 6563510 w 6563510"/>
              <a:gd name="connsiteY2" fmla="*/ 3088326 h 6006882"/>
              <a:gd name="connsiteX3" fmla="*/ 3214450 w 6563510"/>
              <a:gd name="connsiteY3" fmla="*/ 6002626 h 6006882"/>
              <a:gd name="connsiteX4" fmla="*/ 25 w 6563510"/>
              <a:gd name="connsiteY4" fmla="*/ 3015398 h 6006882"/>
              <a:gd name="connsiteX0" fmla="*/ 8505 w 6571990"/>
              <a:gd name="connsiteY0" fmla="*/ 3015398 h 6007675"/>
              <a:gd name="connsiteX1" fmla="*/ 3256589 w 6571990"/>
              <a:gd name="connsiteY1" fmla="*/ 121 h 6007675"/>
              <a:gd name="connsiteX2" fmla="*/ 6571990 w 6571990"/>
              <a:gd name="connsiteY2" fmla="*/ 3088326 h 6007675"/>
              <a:gd name="connsiteX3" fmla="*/ 3222930 w 6571990"/>
              <a:gd name="connsiteY3" fmla="*/ 6002626 h 6007675"/>
              <a:gd name="connsiteX4" fmla="*/ 8505 w 6571990"/>
              <a:gd name="connsiteY4" fmla="*/ 3015398 h 6007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71990" h="6007675">
                <a:moveTo>
                  <a:pt x="8505" y="3015398"/>
                </a:moveTo>
                <a:cubicBezTo>
                  <a:pt x="-131740" y="1667172"/>
                  <a:pt x="1483887" y="16015"/>
                  <a:pt x="3256589" y="121"/>
                </a:cubicBezTo>
                <a:cubicBezTo>
                  <a:pt x="5029291" y="-15773"/>
                  <a:pt x="6571990" y="1531472"/>
                  <a:pt x="6571990" y="3088326"/>
                </a:cubicBezTo>
                <a:cubicBezTo>
                  <a:pt x="6571990" y="4645180"/>
                  <a:pt x="5528564" y="5891366"/>
                  <a:pt x="3222930" y="6002626"/>
                </a:cubicBezTo>
                <a:cubicBezTo>
                  <a:pt x="917296" y="6113886"/>
                  <a:pt x="148750" y="4363624"/>
                  <a:pt x="8505" y="3015398"/>
                </a:cubicBezTo>
                <a:close/>
              </a:path>
            </a:pathLst>
          </a:custGeom>
          <a:solidFill>
            <a:schemeClr val="accent2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Platshållare för text 3"/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2351584" y="2482598"/>
            <a:ext cx="7200800" cy="1872208"/>
          </a:xfrm>
        </p:spPr>
        <p:txBody>
          <a:bodyPr anchor="ctr">
            <a:noAutofit/>
          </a:bodyPr>
          <a:lstStyle>
            <a:lvl1pPr marL="0" indent="0">
              <a:buNone/>
              <a:defRPr sz="3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Skriv rubrik här</a:t>
            </a:r>
          </a:p>
        </p:txBody>
      </p:sp>
    </p:spTree>
    <p:extLst>
      <p:ext uri="{BB962C8B-B14F-4D97-AF65-F5344CB8AC3E}">
        <p14:creationId xmlns:p14="http://schemas.microsoft.com/office/powerpoint/2010/main" val="4125397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 noChangeAspect="1"/>
          </p:cNvSpPr>
          <p:nvPr>
            <p:ph type="ctrTitle" hasCustomPrompt="1"/>
          </p:nvPr>
        </p:nvSpPr>
        <p:spPr>
          <a:xfrm>
            <a:off x="1344085" y="2286398"/>
            <a:ext cx="9503833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Underrubrik 2"/>
          <p:cNvSpPr>
            <a:spLocks noGrp="1" noChangeAspect="1"/>
          </p:cNvSpPr>
          <p:nvPr>
            <p:ph type="subTitle" idx="1" hasCustomPrompt="1"/>
          </p:nvPr>
        </p:nvSpPr>
        <p:spPr>
          <a:xfrm>
            <a:off x="1344085" y="3829200"/>
            <a:ext cx="9503832" cy="1154245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dirty="0"/>
              <a:t>Klicka här för att skriva underrubrik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4962" y="5658844"/>
            <a:ext cx="1656000" cy="990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076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65" userDrawn="1">
          <p15:clr>
            <a:srgbClr val="FBAE40"/>
          </p15:clr>
        </p15:guide>
        <p15:guide id="2" orient="horz" pos="389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-1 k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8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14" hasCustomPrompt="1"/>
          </p:nvPr>
        </p:nvSpPr>
        <p:spPr>
          <a:xfrm>
            <a:off x="1344085" y="1401764"/>
            <a:ext cx="9503833" cy="4943475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68844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-2 k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8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10" name="Platshållare för innehåll 6"/>
          <p:cNvSpPr>
            <a:spLocks noGrp="1"/>
          </p:cNvSpPr>
          <p:nvPr>
            <p:ph sz="quarter" idx="15" hasCustomPrompt="1"/>
          </p:nvPr>
        </p:nvSpPr>
        <p:spPr>
          <a:xfrm>
            <a:off x="1344084" y="1401764"/>
            <a:ext cx="4656000" cy="4943475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1" name="Platshållare för innehåll 6"/>
          <p:cNvSpPr>
            <a:spLocks noGrp="1"/>
          </p:cNvSpPr>
          <p:nvPr>
            <p:ph sz="quarter" idx="16" hasCustomPrompt="1"/>
          </p:nvPr>
        </p:nvSpPr>
        <p:spPr>
          <a:xfrm>
            <a:off x="6191917" y="1401764"/>
            <a:ext cx="4656000" cy="4943475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34762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-3 k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8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10" name="Platshållare för innehåll 6"/>
          <p:cNvSpPr>
            <a:spLocks noGrp="1"/>
          </p:cNvSpPr>
          <p:nvPr>
            <p:ph sz="quarter" idx="16" hasCustomPrompt="1"/>
          </p:nvPr>
        </p:nvSpPr>
        <p:spPr>
          <a:xfrm>
            <a:off x="1344084" y="1401764"/>
            <a:ext cx="4656000" cy="4943475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innehåll 6"/>
          <p:cNvSpPr>
            <a:spLocks noGrp="1"/>
          </p:cNvSpPr>
          <p:nvPr>
            <p:ph sz="quarter" idx="17" hasCustomPrompt="1"/>
          </p:nvPr>
        </p:nvSpPr>
        <p:spPr>
          <a:xfrm>
            <a:off x="6191917" y="1401762"/>
            <a:ext cx="4656000" cy="23940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3" name="Platshållare för innehåll 6"/>
          <p:cNvSpPr>
            <a:spLocks noGrp="1"/>
          </p:cNvSpPr>
          <p:nvPr>
            <p:ph sz="quarter" idx="18" hasCustomPrompt="1"/>
          </p:nvPr>
        </p:nvSpPr>
        <p:spPr>
          <a:xfrm>
            <a:off x="6191917" y="3951087"/>
            <a:ext cx="4656000" cy="23940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074240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-4 k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8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12" name="Platshållare för innehåll 6"/>
          <p:cNvSpPr>
            <a:spLocks noGrp="1"/>
          </p:cNvSpPr>
          <p:nvPr>
            <p:ph sz="quarter" idx="18" hasCustomPrompt="1"/>
          </p:nvPr>
        </p:nvSpPr>
        <p:spPr>
          <a:xfrm>
            <a:off x="1344084" y="1401762"/>
            <a:ext cx="4656000" cy="23940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3" name="Platshållare för innehåll 6"/>
          <p:cNvSpPr>
            <a:spLocks noGrp="1"/>
          </p:cNvSpPr>
          <p:nvPr>
            <p:ph sz="quarter" idx="19" hasCustomPrompt="1"/>
          </p:nvPr>
        </p:nvSpPr>
        <p:spPr>
          <a:xfrm>
            <a:off x="1344084" y="3951087"/>
            <a:ext cx="4656000" cy="23940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4" name="Platshållare för innehåll 6"/>
          <p:cNvSpPr>
            <a:spLocks noGrp="1"/>
          </p:cNvSpPr>
          <p:nvPr>
            <p:ph sz="quarter" idx="20" hasCustomPrompt="1"/>
          </p:nvPr>
        </p:nvSpPr>
        <p:spPr>
          <a:xfrm>
            <a:off x="6191917" y="1401762"/>
            <a:ext cx="4656000" cy="23940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5" name="Platshållare för innehåll 6"/>
          <p:cNvSpPr>
            <a:spLocks noGrp="1"/>
          </p:cNvSpPr>
          <p:nvPr>
            <p:ph sz="quarter" idx="21" hasCustomPrompt="1"/>
          </p:nvPr>
        </p:nvSpPr>
        <p:spPr>
          <a:xfrm>
            <a:off x="6191917" y="3951087"/>
            <a:ext cx="4656000" cy="23940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076802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4221431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6247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1344085" y="333375"/>
            <a:ext cx="9503833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skriva rubrik</a:t>
            </a:r>
          </a:p>
        </p:txBody>
      </p:sp>
      <p:sp>
        <p:nvSpPr>
          <p:cNvPr id="2052" name="Rectangle 4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344064" y="1404716"/>
            <a:ext cx="9502480" cy="4940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sv-SE" dirty="0"/>
              <a:t>Klicka här för att skriva text</a:t>
            </a:r>
          </a:p>
          <a:p>
            <a:pPr lvl="1"/>
            <a:r>
              <a:rPr lang="sv-SE" dirty="0"/>
              <a:t>Text på nivå två</a:t>
            </a:r>
          </a:p>
          <a:p>
            <a:pPr lvl="2"/>
            <a:r>
              <a:rPr lang="sv-SE" dirty="0"/>
              <a:t>Text på nivå tre</a:t>
            </a:r>
          </a:p>
          <a:p>
            <a:pPr lvl="3"/>
            <a:r>
              <a:rPr lang="sv-SE" dirty="0"/>
              <a:t>Text på nivå fyra</a:t>
            </a:r>
          </a:p>
        </p:txBody>
      </p:sp>
      <p:sp>
        <p:nvSpPr>
          <p:cNvPr id="570376" name="Rectangle 8"/>
          <p:cNvSpPr>
            <a:spLocks noChangeArrowheads="1"/>
          </p:cNvSpPr>
          <p:nvPr/>
        </p:nvSpPr>
        <p:spPr bwMode="auto">
          <a:xfrm>
            <a:off x="0" y="6742114"/>
            <a:ext cx="12192000" cy="115887"/>
          </a:xfrm>
          <a:prstGeom prst="rect">
            <a:avLst/>
          </a:prstGeom>
          <a:solidFill>
            <a:srgbClr val="00A9A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sv-SE" sz="1900" dirty="0">
                <a:cs typeface="+mn-cs"/>
              </a:rPr>
              <a:t> </a:t>
            </a:r>
          </a:p>
        </p:txBody>
      </p:sp>
      <p:sp>
        <p:nvSpPr>
          <p:cNvPr id="2" name="xxLanguageTextBox"/>
          <p:cNvSpPr/>
          <p:nvPr userDrawn="1">
            <p:custDataLst>
              <p:tags r:id="rId23"/>
            </p:custDataLst>
          </p:nvPr>
        </p:nvSpPr>
        <p:spPr bwMode="auto">
          <a:xfrm>
            <a:off x="0" y="0"/>
            <a:ext cx="16933" cy="12700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9050" cap="flat" cmpd="sng" algn="ctr">
                <a:solidFill>
                  <a:srgbClr val="00A9A7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1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xxLanguageTextBox">
            <a:extLst>
              <a:ext uri="{FF2B5EF4-FFF2-40B4-BE49-F238E27FC236}">
                <a16:creationId xmlns:a16="http://schemas.microsoft.com/office/drawing/2014/main" id="{09C86CA1-F7DE-4B8C-BD07-10CDF79D84D1}"/>
              </a:ext>
            </a:extLst>
          </p:cNvPr>
          <p:cNvSpPr/>
          <p:nvPr userDrawn="1">
            <p:custDataLst>
              <p:tags r:id="rId24"/>
            </p:custDataLst>
          </p:nvPr>
        </p:nvSpPr>
        <p:spPr bwMode="auto">
          <a:xfrm>
            <a:off x="0" y="0"/>
            <a:ext cx="12700" cy="12700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9050" cap="flat" cmpd="sng" algn="ctr">
                <a:solidFill>
                  <a:srgbClr val="00A9A7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1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5" r:id="rId3"/>
    <p:sldLayoutId id="2147483687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703" r:id="rId14"/>
    <p:sldLayoutId id="2147483704" r:id="rId15"/>
    <p:sldLayoutId id="2147483681" r:id="rId16"/>
    <p:sldLayoutId id="2147483699" r:id="rId17"/>
    <p:sldLayoutId id="2147483701" r:id="rId18"/>
    <p:sldLayoutId id="2147483682" r:id="rId19"/>
    <p:sldLayoutId id="2147483700" r:id="rId20"/>
    <p:sldLayoutId id="2147483702" r:id="rId21"/>
  </p:sldLayoutIdLst>
  <p:hf sldNum="0" hdr="0" ftr="0" dt="0"/>
  <p:txStyles>
    <p:titleStyle>
      <a:lvl1pPr algn="l" defTabSz="957263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A9A7"/>
          </a:solidFill>
          <a:latin typeface="+mj-lt"/>
          <a:ea typeface="+mj-ea"/>
          <a:cs typeface="+mj-cs"/>
        </a:defRPr>
      </a:lvl1pPr>
      <a:lvl2pPr algn="l" defTabSz="957263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A9A7"/>
          </a:solidFill>
          <a:latin typeface="Arial" charset="0"/>
        </a:defRPr>
      </a:lvl2pPr>
      <a:lvl3pPr algn="l" defTabSz="957263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A9A7"/>
          </a:solidFill>
          <a:latin typeface="Arial" charset="0"/>
        </a:defRPr>
      </a:lvl3pPr>
      <a:lvl4pPr algn="l" defTabSz="957263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A9A7"/>
          </a:solidFill>
          <a:latin typeface="Arial" charset="0"/>
        </a:defRPr>
      </a:lvl4pPr>
      <a:lvl5pPr algn="l" defTabSz="957263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A9A7"/>
          </a:solidFill>
          <a:latin typeface="Arial" charset="0"/>
        </a:defRPr>
      </a:lvl5pPr>
      <a:lvl6pPr marL="457200" algn="l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rgbClr val="00A9A7"/>
          </a:solidFill>
          <a:latin typeface="Arial" charset="0"/>
        </a:defRPr>
      </a:lvl6pPr>
      <a:lvl7pPr marL="914400" algn="l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rgbClr val="00A9A7"/>
          </a:solidFill>
          <a:latin typeface="Arial" charset="0"/>
        </a:defRPr>
      </a:lvl7pPr>
      <a:lvl8pPr marL="1371600" algn="l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rgbClr val="00A9A7"/>
          </a:solidFill>
          <a:latin typeface="Arial" charset="0"/>
        </a:defRPr>
      </a:lvl8pPr>
      <a:lvl9pPr marL="1828800" algn="l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rgbClr val="00A9A7"/>
          </a:solidFill>
          <a:latin typeface="Arial" charset="0"/>
        </a:defRPr>
      </a:lvl9pPr>
    </p:titleStyle>
    <p:bodyStyle>
      <a:lvl1pPr marL="266700" indent="-266700" algn="l" defTabSz="957263" rtl="0" eaLnBrk="1" fontAlgn="base" hangingPunct="1">
        <a:lnSpc>
          <a:spcPct val="120000"/>
        </a:lnSpc>
        <a:spcBef>
          <a:spcPct val="20000"/>
        </a:spcBef>
        <a:spcAft>
          <a:spcPct val="20000"/>
        </a:spcAft>
        <a:buClr>
          <a:srgbClr val="00A9A7"/>
        </a:buClr>
        <a:buSzPct val="110000"/>
        <a:buFont typeface="Symbol" pitchFamily="18" charset="2"/>
        <a:buChar char="·"/>
        <a:defRPr sz="2100">
          <a:solidFill>
            <a:srgbClr val="000000"/>
          </a:solidFill>
          <a:latin typeface="+mn-lt"/>
          <a:ea typeface="+mn-ea"/>
          <a:cs typeface="+mn-cs"/>
        </a:defRPr>
      </a:lvl1pPr>
      <a:lvl2pPr marL="568325" indent="-192088" algn="l" defTabSz="957263" rtl="0" eaLnBrk="1" fontAlgn="base" hangingPunct="1">
        <a:lnSpc>
          <a:spcPct val="120000"/>
        </a:lnSpc>
        <a:spcBef>
          <a:spcPct val="20000"/>
        </a:spcBef>
        <a:spcAft>
          <a:spcPct val="20000"/>
        </a:spcAft>
        <a:buSzPct val="90000"/>
        <a:buBlip>
          <a:blip r:embed="rId25"/>
        </a:buBlip>
        <a:defRPr>
          <a:solidFill>
            <a:srgbClr val="000000"/>
          </a:solidFill>
          <a:latin typeface="+mn-lt"/>
        </a:defRPr>
      </a:lvl2pPr>
      <a:lvl3pPr marL="947738" indent="-198438" algn="l" defTabSz="957263" rtl="0" eaLnBrk="1" fontAlgn="base" hangingPunct="1">
        <a:lnSpc>
          <a:spcPct val="120000"/>
        </a:lnSpc>
        <a:spcBef>
          <a:spcPct val="20000"/>
        </a:spcBef>
        <a:spcAft>
          <a:spcPct val="20000"/>
        </a:spcAft>
        <a:buSzPct val="90000"/>
        <a:buBlip>
          <a:blip r:embed="rId25"/>
        </a:buBlip>
        <a:defRPr>
          <a:solidFill>
            <a:srgbClr val="000000"/>
          </a:solidFill>
          <a:latin typeface="+mn-lt"/>
        </a:defRPr>
      </a:lvl3pPr>
      <a:lvl4pPr marL="1319213" indent="-200025" algn="l" defTabSz="957263" rtl="0" eaLnBrk="1" fontAlgn="base" hangingPunct="1">
        <a:lnSpc>
          <a:spcPct val="120000"/>
        </a:lnSpc>
        <a:spcBef>
          <a:spcPct val="20000"/>
        </a:spcBef>
        <a:spcAft>
          <a:spcPct val="20000"/>
        </a:spcAft>
        <a:buSzPct val="90000"/>
        <a:buBlip>
          <a:blip r:embed="rId25"/>
        </a:buBlip>
        <a:defRPr>
          <a:solidFill>
            <a:schemeClr val="tx1"/>
          </a:solidFill>
          <a:latin typeface="+mn-lt"/>
        </a:defRPr>
      </a:lvl4pPr>
      <a:lvl5pPr marL="1695450" indent="-188913" algn="l" defTabSz="957263" rtl="0" eaLnBrk="1" fontAlgn="base" hangingPunct="1">
        <a:lnSpc>
          <a:spcPct val="120000"/>
        </a:lnSpc>
        <a:spcBef>
          <a:spcPct val="20000"/>
        </a:spcBef>
        <a:spcAft>
          <a:spcPct val="20000"/>
        </a:spcAft>
        <a:buSzPct val="90000"/>
        <a:buBlip>
          <a:blip r:embed="rId25"/>
        </a:buBlip>
        <a:defRPr>
          <a:solidFill>
            <a:schemeClr val="tx1"/>
          </a:solidFill>
          <a:latin typeface="+mn-lt"/>
        </a:defRPr>
      </a:lvl5pPr>
      <a:lvl6pPr marL="2152650" indent="-188913" algn="l" defTabSz="957263" rtl="0" eaLnBrk="1" fontAlgn="base" hangingPunct="1">
        <a:lnSpc>
          <a:spcPct val="120000"/>
        </a:lnSpc>
        <a:spcBef>
          <a:spcPct val="20000"/>
        </a:spcBef>
        <a:spcAft>
          <a:spcPct val="20000"/>
        </a:spcAft>
        <a:buSzPct val="90000"/>
        <a:buBlip>
          <a:blip r:embed="rId25"/>
        </a:buBlip>
        <a:defRPr>
          <a:solidFill>
            <a:schemeClr val="tx1"/>
          </a:solidFill>
          <a:latin typeface="+mn-lt"/>
        </a:defRPr>
      </a:lvl6pPr>
      <a:lvl7pPr marL="2609850" indent="-188913" algn="l" defTabSz="957263" rtl="0" eaLnBrk="1" fontAlgn="base" hangingPunct="1">
        <a:lnSpc>
          <a:spcPct val="120000"/>
        </a:lnSpc>
        <a:spcBef>
          <a:spcPct val="20000"/>
        </a:spcBef>
        <a:spcAft>
          <a:spcPct val="20000"/>
        </a:spcAft>
        <a:buSzPct val="90000"/>
        <a:buBlip>
          <a:blip r:embed="rId25"/>
        </a:buBlip>
        <a:defRPr>
          <a:solidFill>
            <a:schemeClr val="tx1"/>
          </a:solidFill>
          <a:latin typeface="+mn-lt"/>
        </a:defRPr>
      </a:lvl7pPr>
      <a:lvl8pPr marL="3067050" indent="-188913" algn="l" defTabSz="957263" rtl="0" eaLnBrk="1" fontAlgn="base" hangingPunct="1">
        <a:lnSpc>
          <a:spcPct val="120000"/>
        </a:lnSpc>
        <a:spcBef>
          <a:spcPct val="20000"/>
        </a:spcBef>
        <a:spcAft>
          <a:spcPct val="20000"/>
        </a:spcAft>
        <a:buSzPct val="90000"/>
        <a:buBlip>
          <a:blip r:embed="rId25"/>
        </a:buBlip>
        <a:defRPr>
          <a:solidFill>
            <a:schemeClr val="tx1"/>
          </a:solidFill>
          <a:latin typeface="+mn-lt"/>
        </a:defRPr>
      </a:lvl8pPr>
      <a:lvl9pPr marL="3524250" indent="-188913" algn="l" defTabSz="957263" rtl="0" eaLnBrk="1" fontAlgn="base" hangingPunct="1">
        <a:lnSpc>
          <a:spcPct val="120000"/>
        </a:lnSpc>
        <a:spcBef>
          <a:spcPct val="20000"/>
        </a:spcBef>
        <a:spcAft>
          <a:spcPct val="20000"/>
        </a:spcAft>
        <a:buSzPct val="90000"/>
        <a:buBlip>
          <a:blip r:embed="rId2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756" userDrawn="1">
          <p15:clr>
            <a:srgbClr val="F26B43"/>
          </p15:clr>
        </p15:guide>
        <p15:guide id="3" pos="6924" userDrawn="1">
          <p15:clr>
            <a:srgbClr val="F26B43"/>
          </p15:clr>
        </p15:guide>
        <p15:guide id="4" orient="horz" pos="210" userDrawn="1">
          <p15:clr>
            <a:srgbClr val="F26B43"/>
          </p15:clr>
        </p15:guide>
        <p15:guide id="5" orient="horz" pos="883" userDrawn="1">
          <p15:clr>
            <a:srgbClr val="F26B43"/>
          </p15:clr>
        </p15:guide>
        <p15:guide id="6" orient="horz" pos="799" userDrawn="1">
          <p15:clr>
            <a:srgbClr val="F26B43"/>
          </p15:clr>
        </p15:guide>
        <p15:guide id="7" orient="horz" pos="3997" userDrawn="1">
          <p15:clr>
            <a:srgbClr val="F26B43"/>
          </p15:clr>
        </p15:guide>
        <p15:guide id="8" pos="847" userDrawn="1">
          <p15:clr>
            <a:srgbClr val="F26B43"/>
          </p15:clr>
        </p15:guide>
        <p15:guide id="9" pos="6833" userDrawn="1">
          <p15:clr>
            <a:srgbClr val="F26B43"/>
          </p15:clr>
        </p15:guide>
        <p15:guide id="10" pos="211" userDrawn="1">
          <p15:clr>
            <a:srgbClr val="F26B43"/>
          </p15:clr>
        </p15:guide>
        <p15:guide id="11" pos="746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era.se/utveckling/utveckling-for-kommuner/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ustomers.anpdm.com/inera/1610_form/nyhetsbrev/subscribe/" TargetMode="External"/><Relationship Id="rId2" Type="http://schemas.openxmlformats.org/officeDocument/2006/relationships/hyperlink" Target="mailto:IAM-forum@inera.se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 descr="En bild som visar mat, tecken&#10;&#10;Automatiskt genererad beskrivning">
            <a:extLst>
              <a:ext uri="{FF2B5EF4-FFF2-40B4-BE49-F238E27FC236}">
                <a16:creationId xmlns:a16="http://schemas.microsoft.com/office/drawing/2014/main" id="{7BBEDD7A-CFE8-4206-9BE1-4802BEC133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7404" y="1884579"/>
            <a:ext cx="4254442" cy="3088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892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72DA3B7-B8B0-423A-83FB-3AE9531297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4465" y="553292"/>
            <a:ext cx="9503833" cy="557051"/>
          </a:xfrm>
        </p:spPr>
        <p:txBody>
          <a:bodyPr/>
          <a:lstStyle/>
          <a:p>
            <a:pPr algn="ctr"/>
            <a:r>
              <a:rPr lang="sv-SE" dirty="0"/>
              <a:t>SITHS och mobilt SITHS för kommunerna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B3E3EDF-23FD-4F79-AD1F-DE4AE848F9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4465" y="1349829"/>
            <a:ext cx="10039842" cy="3222171"/>
          </a:xfrm>
        </p:spPr>
        <p:txBody>
          <a:bodyPr/>
          <a:lstStyle/>
          <a:p>
            <a:r>
              <a:rPr lang="sv-SE" sz="2400" dirty="0"/>
              <a:t>SITHS är en e-legitimation från Inera som har utvecklats för regionerna under 20 års tid. Nu pågår arbete för att underlätta kommunernas användning av SITHS.</a:t>
            </a:r>
          </a:p>
          <a:p>
            <a:endParaRPr lang="sv-SE" sz="2400" dirty="0"/>
          </a:p>
          <a:p>
            <a:r>
              <a:rPr lang="sv-SE" sz="2400" dirty="0"/>
              <a:t>Mobilt SITHS är en nyhet som tagits emot väl, det vill säga att kunna använda e-legitimationen utan det fysiska kortet. Det pågår även arbete för att kunna ge ut mobilt SITHS utan att det finns ett fysiskt kort i botten.</a:t>
            </a:r>
          </a:p>
        </p:txBody>
      </p:sp>
      <p:sp>
        <p:nvSpPr>
          <p:cNvPr id="4" name="Rubrik 1">
            <a:extLst>
              <a:ext uri="{FF2B5EF4-FFF2-40B4-BE49-F238E27FC236}">
                <a16:creationId xmlns:a16="http://schemas.microsoft.com/office/drawing/2014/main" id="{83FF0FD8-B262-4AD0-97D4-BC9348A0286F}"/>
              </a:ext>
            </a:extLst>
          </p:cNvPr>
          <p:cNvSpPr txBox="1">
            <a:spLocks/>
          </p:cNvSpPr>
          <p:nvPr/>
        </p:nvSpPr>
        <p:spPr bwMode="auto">
          <a:xfrm>
            <a:off x="1294465" y="4572000"/>
            <a:ext cx="9189238" cy="816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957263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A9A7"/>
                </a:solidFill>
                <a:latin typeface="+mj-lt"/>
                <a:ea typeface="+mj-ea"/>
                <a:cs typeface="+mj-cs"/>
              </a:defRPr>
            </a:lvl1pPr>
            <a:lvl2pPr algn="l" defTabSz="957263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A9A7"/>
                </a:solidFill>
                <a:latin typeface="Arial" charset="0"/>
              </a:defRPr>
            </a:lvl2pPr>
            <a:lvl3pPr algn="l" defTabSz="957263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A9A7"/>
                </a:solidFill>
                <a:latin typeface="Arial" charset="0"/>
              </a:defRPr>
            </a:lvl3pPr>
            <a:lvl4pPr algn="l" defTabSz="957263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A9A7"/>
                </a:solidFill>
                <a:latin typeface="Arial" charset="0"/>
              </a:defRPr>
            </a:lvl4pPr>
            <a:lvl5pPr algn="l" defTabSz="957263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A9A7"/>
                </a:solidFill>
                <a:latin typeface="Arial" charset="0"/>
              </a:defRPr>
            </a:lvl5pPr>
            <a:lvl6pPr marL="457200" algn="l" defTabSz="957263" rtl="0" eaLnBrk="1" fontAlgn="base" hangingPunct="1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00A9A7"/>
                </a:solidFill>
                <a:latin typeface="Arial" charset="0"/>
              </a:defRPr>
            </a:lvl6pPr>
            <a:lvl7pPr marL="914400" algn="l" defTabSz="957263" rtl="0" eaLnBrk="1" fontAlgn="base" hangingPunct="1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00A9A7"/>
                </a:solidFill>
                <a:latin typeface="Arial" charset="0"/>
              </a:defRPr>
            </a:lvl7pPr>
            <a:lvl8pPr marL="1371600" algn="l" defTabSz="957263" rtl="0" eaLnBrk="1" fontAlgn="base" hangingPunct="1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00A9A7"/>
                </a:solidFill>
                <a:latin typeface="Arial" charset="0"/>
              </a:defRPr>
            </a:lvl8pPr>
            <a:lvl9pPr marL="1828800" algn="l" defTabSz="957263" rtl="0" eaLnBrk="1" fontAlgn="base" hangingPunct="1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00A9A7"/>
                </a:solidFill>
                <a:latin typeface="Arial" charset="0"/>
              </a:defRPr>
            </a:lvl9pPr>
          </a:lstStyle>
          <a:p>
            <a:pPr algn="ctr"/>
            <a:r>
              <a:rPr lang="sv-SE" sz="4800" kern="0" dirty="0"/>
              <a:t>Välkomna!</a:t>
            </a:r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080056C4-8272-4638-BF0C-411527DC6EC6}"/>
              </a:ext>
            </a:extLst>
          </p:cNvPr>
          <p:cNvSpPr txBox="1">
            <a:spLocks/>
          </p:cNvSpPr>
          <p:nvPr/>
        </p:nvSpPr>
        <p:spPr bwMode="auto">
          <a:xfrm>
            <a:off x="1163749" y="5519057"/>
            <a:ext cx="9503832" cy="816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957263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A9A7"/>
              </a:buClr>
              <a:buSzPct val="110000"/>
              <a:buFont typeface="Symbol" pitchFamily="18" charset="2"/>
              <a:buNone/>
              <a:defRPr sz="21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57263" rtl="0" eaLnBrk="1" fontAlgn="base" hangingPunct="1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SzPct val="90000"/>
              <a:buNone/>
              <a:defRPr>
                <a:solidFill>
                  <a:srgbClr val="000000"/>
                </a:solidFill>
                <a:latin typeface="+mn-lt"/>
              </a:defRPr>
            </a:lvl2pPr>
            <a:lvl3pPr marL="914400" indent="0" algn="ctr" defTabSz="957263" rtl="0" eaLnBrk="1" fontAlgn="base" hangingPunct="1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SzPct val="90000"/>
              <a:buNone/>
              <a:defRPr>
                <a:solidFill>
                  <a:srgbClr val="000000"/>
                </a:solidFill>
                <a:latin typeface="+mn-lt"/>
              </a:defRPr>
            </a:lvl3pPr>
            <a:lvl4pPr marL="1371600" indent="0" algn="ctr" defTabSz="957263" rtl="0" eaLnBrk="1" fontAlgn="base" hangingPunct="1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SzPct val="90000"/>
              <a:buNone/>
              <a:defRPr>
                <a:solidFill>
                  <a:schemeClr val="tx1"/>
                </a:solidFill>
                <a:latin typeface="+mn-lt"/>
              </a:defRPr>
            </a:lvl4pPr>
            <a:lvl5pPr marL="1828800" indent="0" algn="ctr" defTabSz="957263" rtl="0" eaLnBrk="1" fontAlgn="base" hangingPunct="1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SzPct val="90000"/>
              <a:buNone/>
              <a:defRPr>
                <a:solidFill>
                  <a:schemeClr val="tx1"/>
                </a:solidFill>
                <a:latin typeface="+mn-lt"/>
              </a:defRPr>
            </a:lvl5pPr>
            <a:lvl6pPr marL="2286000" indent="0" algn="ctr" defTabSz="957263" rtl="0" eaLnBrk="1" fontAlgn="base" hangingPunct="1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SzPct val="90000"/>
              <a:buNone/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ctr" defTabSz="957263" rtl="0" eaLnBrk="1" fontAlgn="base" hangingPunct="1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SzPct val="90000"/>
              <a:buNone/>
              <a:defRPr>
                <a:solidFill>
                  <a:schemeClr val="tx1"/>
                </a:solidFill>
                <a:latin typeface="+mn-lt"/>
              </a:defRPr>
            </a:lvl7pPr>
            <a:lvl8pPr marL="3200400" indent="0" algn="ctr" defTabSz="957263" rtl="0" eaLnBrk="1" fontAlgn="base" hangingPunct="1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SzPct val="9000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ctr" defTabSz="957263" rtl="0" eaLnBrk="1" fontAlgn="base" hangingPunct="1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SzPct val="9000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sv-SE" sz="2400" kern="0" dirty="0"/>
              <a:t>Organisatör och moderator: Börje Shameti Lewin, digitaliseringsstrateg på Ineras kommungrupp</a:t>
            </a:r>
          </a:p>
        </p:txBody>
      </p:sp>
    </p:spTree>
    <p:extLst>
      <p:ext uri="{BB962C8B-B14F-4D97-AF65-F5344CB8AC3E}">
        <p14:creationId xmlns:p14="http://schemas.microsoft.com/office/powerpoint/2010/main" val="1676127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EB3E3EDF-23FD-4F79-AD1F-DE4AE848F9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4084" y="553292"/>
            <a:ext cx="10043386" cy="5804978"/>
          </a:xfrm>
        </p:spPr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dirty="0"/>
              <a:t>Kamera och mikrofon hålls avstängda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dirty="0"/>
              <a:t>Eftersom vi är väldigt många så måste vi låta talarna avrunda sina presentationer först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dirty="0"/>
              <a:t>När de är klara så kan du ställa frågor genom att räcka upp handen. När du får ordet slår du på din kamera och mikrofon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dirty="0"/>
              <a:t>Du kan också ställa frågor i chatten som besvaras i mån av tid. De frågor vi inte hinner svara på kommer vi att leverera svar på efter </a:t>
            </a:r>
            <a:r>
              <a:rPr lang="sv-SE" dirty="0" err="1"/>
              <a:t>webbinariet</a:t>
            </a:r>
            <a:r>
              <a:rPr lang="sv-SE" dirty="0"/>
              <a:t> på Ineras hemsida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Vi kommer att spela in </a:t>
            </a:r>
            <a:r>
              <a:rPr lang="sv-SE" dirty="0" err="1"/>
              <a:t>webbinariet</a:t>
            </a:r>
            <a:r>
              <a:rPr lang="sv-SE" dirty="0"/>
              <a:t> eftersom många som inte kan delta har bett om det. Om du ställer en fråga via chatten så kommer det inte att framgå i inspelningen vem som ställt frågan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Inspelningen och annat material kommer att finnas på vår kommunsida: </a:t>
            </a:r>
            <a:r>
              <a:rPr lang="sv-SE" dirty="0">
                <a:hlinkClick r:id="rId2"/>
              </a:rPr>
              <a:t>https://www.inera.se/utveckling/utveckling-for-kommuner/</a:t>
            </a:r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54168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72DA3B7-B8B0-423A-83FB-3AE9531297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4465" y="266213"/>
            <a:ext cx="9503833" cy="765146"/>
          </a:xfrm>
        </p:spPr>
        <p:txBody>
          <a:bodyPr/>
          <a:lstStyle/>
          <a:p>
            <a:r>
              <a:rPr lang="sv-SE" dirty="0" err="1"/>
              <a:t>Webbinarier</a:t>
            </a:r>
            <a:r>
              <a:rPr lang="sv-SE" dirty="0"/>
              <a:t> från Inera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B3E3EDF-23FD-4F79-AD1F-DE4AE848F9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4465" y="1180215"/>
            <a:ext cx="9503832" cy="541157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/>
              <a:t>Första </a:t>
            </a:r>
            <a:r>
              <a:rPr lang="sv-SE" sz="2400" dirty="0" err="1"/>
              <a:t>webbinariet</a:t>
            </a:r>
            <a:r>
              <a:rPr lang="sv-SE" sz="2400" dirty="0"/>
              <a:t> för året men det kommer flera om IAM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/>
              <a:t>Mars, juni, augusti, oktober och december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846830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72DA3B7-B8B0-423A-83FB-3AE9531297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4465" y="393405"/>
            <a:ext cx="9503833" cy="669851"/>
          </a:xfrm>
        </p:spPr>
        <p:txBody>
          <a:bodyPr/>
          <a:lstStyle/>
          <a:p>
            <a:r>
              <a:rPr lang="sv-SE" dirty="0"/>
              <a:t>Deltagare vid dagens </a:t>
            </a:r>
            <a:r>
              <a:rPr lang="sv-SE" dirty="0" err="1"/>
              <a:t>webbinarium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B3E3EDF-23FD-4F79-AD1F-DE4AE848F9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4464" y="1265275"/>
            <a:ext cx="10029209" cy="503943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/>
              <a:t>Dan Bergvall och Thomas Nilsson berättar om aktuella planer och utvecklingsarbete för SITHS och mobilt SITHS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/>
              <a:t>Sassan Vakil berättar om det arbete som pågår hos Region Skåne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SE" sz="2000" dirty="0"/>
              <a:t>Sassan ansvarar för bl.a. autentiseringstjänster och Ineras säkerhetstjänster i Region Skåne. Sassan sitter också i SITHS eID referensgrupp.</a:t>
            </a:r>
            <a:endParaRPr lang="sv-S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/>
              <a:t>Lena </a:t>
            </a:r>
            <a:r>
              <a:rPr lang="sv-SE" sz="2400" dirty="0" err="1"/>
              <a:t>Revertimini</a:t>
            </a:r>
            <a:r>
              <a:rPr lang="sv-SE" sz="2400" dirty="0"/>
              <a:t> berättar om det arbete som pågår hos Göteborg Stad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SE" sz="2100" dirty="0"/>
              <a:t>Lena är Biträdande Utgivare i Göteborgs Stad.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sv-SE" sz="21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/>
              <a:t>Marie Wilhelmsson berättar om nyttokalkyl för förenklat utfärdande</a:t>
            </a:r>
          </a:p>
        </p:txBody>
      </p:sp>
    </p:spTree>
    <p:extLst>
      <p:ext uri="{BB962C8B-B14F-4D97-AF65-F5344CB8AC3E}">
        <p14:creationId xmlns:p14="http://schemas.microsoft.com/office/powerpoint/2010/main" val="2890718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72DA3B7-B8B0-423A-83FB-3AE9531297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4465" y="553292"/>
            <a:ext cx="9503833" cy="648188"/>
          </a:xfrm>
        </p:spPr>
        <p:txBody>
          <a:bodyPr/>
          <a:lstStyle/>
          <a:p>
            <a:r>
              <a:rPr lang="sv-SE" dirty="0"/>
              <a:t>Ineras IAM-forum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B3E3EDF-23FD-4F79-AD1F-DE4AE848F9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4465" y="1339702"/>
            <a:ext cx="9503832" cy="4880345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sv-SE" dirty="0"/>
              <a:t>Förberedelser inför Digitala Nationella Prov. Hur kan skolhuvudmän (enskilda som kommunala) ta sig fram när det gäller federationer, e-legitimationer och multifaktorlösningar?</a:t>
            </a:r>
          </a:p>
          <a:p>
            <a:pPr marL="457200" lvl="0" indent="-457200">
              <a:buFont typeface="+mj-lt"/>
              <a:buAutoNum type="arabicPeriod"/>
            </a:pPr>
            <a:endParaRPr lang="sv-SE" dirty="0"/>
          </a:p>
          <a:p>
            <a:pPr marL="457200" lvl="0" indent="-457200">
              <a:buFont typeface="+mj-lt"/>
              <a:buAutoNum type="arabicPeriod"/>
            </a:pPr>
            <a:r>
              <a:rPr lang="sv-SE" dirty="0"/>
              <a:t>För kommunerna – hur ser vi till att inte skapa nya stuprör för skolan utan förenklar för hela kommunens bredd? Fortfarande med fokus på federationer, e-legitimationer och multifaktorlösningar. ”Digitalt eko-system”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Mer info eller för att delta i detta Teams-forum: </a:t>
            </a:r>
            <a:r>
              <a:rPr lang="sv-SE" dirty="0">
                <a:hlinkClick r:id="rId2"/>
              </a:rPr>
              <a:t>IAM-forum@inera.se</a:t>
            </a:r>
            <a:r>
              <a:rPr lang="sv-SE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  <a:p>
            <a:r>
              <a:rPr lang="sv-SE" dirty="0"/>
              <a:t>Är du intresserad av information från Inera? Prenumerera på vårt nyhetsbrev: </a:t>
            </a:r>
          </a:p>
          <a:p>
            <a:r>
              <a:rPr lang="sv-SE" dirty="0">
                <a:hlinkClick r:id="rId3"/>
              </a:rPr>
              <a:t>https://customers.anpdm.com/inera/1610_form/nyhetsbrev/subscribe/</a:t>
            </a:r>
            <a:r>
              <a:rPr lang="sv-SE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47375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BFE5C5-CED2-4EF7-A1CC-47B0EC9594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96633" y="308743"/>
            <a:ext cx="8551283" cy="573760"/>
          </a:xfrm>
        </p:spPr>
        <p:txBody>
          <a:bodyPr/>
          <a:lstStyle/>
          <a:p>
            <a:r>
              <a:rPr lang="sv-SE" dirty="0"/>
              <a:t>Dagens agenda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F15BD8D-2A34-4DBE-9660-6F43F66D0B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2260" y="978195"/>
            <a:ext cx="11557591" cy="5571061"/>
          </a:xfrm>
        </p:spPr>
        <p:txBody>
          <a:bodyPr/>
          <a:lstStyle/>
          <a:p>
            <a:r>
              <a:rPr lang="sv-SE" dirty="0"/>
              <a:t>1. Inledning. 5 minuter. </a:t>
            </a:r>
            <a:r>
              <a:rPr lang="sv-SE" b="1" dirty="0"/>
              <a:t>Börje</a:t>
            </a:r>
            <a:r>
              <a:rPr lang="sv-SE" dirty="0"/>
              <a:t>.</a:t>
            </a:r>
          </a:p>
          <a:p>
            <a:r>
              <a:rPr lang="sv-SE" dirty="0"/>
              <a:t>2. Dagens SITHS. Allmänt om SITHS. Mobilt SITHS e-ID och delade enheter. 15 minuter. </a:t>
            </a:r>
            <a:r>
              <a:rPr lang="sv-SE" b="1" dirty="0"/>
              <a:t>Dan</a:t>
            </a:r>
            <a:r>
              <a:rPr lang="sv-SE" dirty="0"/>
              <a:t> </a:t>
            </a:r>
          </a:p>
          <a:p>
            <a:r>
              <a:rPr lang="sv-SE" dirty="0"/>
              <a:t>	</a:t>
            </a:r>
            <a:r>
              <a:rPr lang="sv-SE" sz="1600" dirty="0"/>
              <a:t>a. Största förändringen sedan SITHS begynnelse</a:t>
            </a:r>
          </a:p>
          <a:p>
            <a:r>
              <a:rPr lang="sv-SE" sz="1600" dirty="0"/>
              <a:t>	b. Mobilt SITHS eID och användning på delade enheter</a:t>
            </a:r>
          </a:p>
          <a:p>
            <a:r>
              <a:rPr lang="sv-SE" sz="1600" dirty="0"/>
              <a:t>	c. Mobilt SITHS eID och nationella tjänster</a:t>
            </a:r>
          </a:p>
          <a:p>
            <a:r>
              <a:rPr lang="sv-SE" sz="1600" dirty="0"/>
              <a:t>	d. SITHS-inloggning till myndigheter, vad är på gång </a:t>
            </a:r>
            <a:r>
              <a:rPr lang="sv-SE" sz="1600" b="1" dirty="0" err="1"/>
              <a:t>Dan&amp;Thomas</a:t>
            </a:r>
            <a:endParaRPr lang="sv-SE" sz="1600" b="1" dirty="0"/>
          </a:p>
          <a:p>
            <a:r>
              <a:rPr lang="sv-SE" sz="1600" dirty="0"/>
              <a:t>	e. Utredning om SITHS kopplat till federationer - </a:t>
            </a:r>
            <a:r>
              <a:rPr lang="sv-SE" sz="1600" b="1" dirty="0" err="1"/>
              <a:t>Dan&amp;Thomas</a:t>
            </a:r>
            <a:endParaRPr lang="sv-SE" sz="1600" b="1" dirty="0"/>
          </a:p>
          <a:p>
            <a:r>
              <a:rPr lang="sv-SE" dirty="0"/>
              <a:t>3. </a:t>
            </a:r>
            <a:r>
              <a:rPr lang="sv-SE" dirty="0" err="1"/>
              <a:t>KundCase</a:t>
            </a:r>
            <a:r>
              <a:rPr lang="sv-SE" dirty="0"/>
              <a:t> – Mobilt SITHS eID och nya autentiseringslösningen</a:t>
            </a:r>
          </a:p>
          <a:p>
            <a:r>
              <a:rPr lang="sv-SE" dirty="0"/>
              <a:t>	</a:t>
            </a:r>
            <a:r>
              <a:rPr lang="sv-SE" sz="1800" dirty="0"/>
              <a:t>a. Region Skåne – 20 minuter </a:t>
            </a:r>
            <a:r>
              <a:rPr lang="sv-SE" sz="1800" b="1" dirty="0"/>
              <a:t>Sassan V</a:t>
            </a:r>
          </a:p>
          <a:p>
            <a:r>
              <a:rPr lang="sv-SE" sz="1800" dirty="0"/>
              <a:t>	b. Göteborgs Stad – 10 minuter </a:t>
            </a:r>
            <a:r>
              <a:rPr lang="sv-SE" sz="1800" b="1" dirty="0"/>
              <a:t>Lena R</a:t>
            </a:r>
          </a:p>
          <a:p>
            <a:r>
              <a:rPr lang="sv-SE" dirty="0"/>
              <a:t>4. SITHS </a:t>
            </a:r>
            <a:r>
              <a:rPr lang="sv-SE" dirty="0" err="1"/>
              <a:t>Roadmap</a:t>
            </a:r>
            <a:r>
              <a:rPr lang="sv-SE" dirty="0"/>
              <a:t> framöver. 15 minuter. </a:t>
            </a:r>
            <a:r>
              <a:rPr lang="sv-SE" b="1" dirty="0"/>
              <a:t>Thomas N</a:t>
            </a:r>
          </a:p>
          <a:p>
            <a:r>
              <a:rPr lang="sv-SE" sz="1800" dirty="0"/>
              <a:t>	a. Distansutgivningen (förenklat flöde för utfärdande)</a:t>
            </a:r>
          </a:p>
          <a:p>
            <a:r>
              <a:rPr lang="sv-SE" sz="1800" dirty="0"/>
              <a:t>	b. Planering för att kunna utfärda Mobilt SITHS utan fysiskt SITHS-kort</a:t>
            </a:r>
          </a:p>
          <a:p>
            <a:r>
              <a:rPr lang="sv-SE" dirty="0"/>
              <a:t>5. Nyttokalkyl – 5 minuter </a:t>
            </a:r>
            <a:r>
              <a:rPr lang="sv-SE" b="1" dirty="0"/>
              <a:t>Marie W</a:t>
            </a:r>
            <a:r>
              <a:rPr lang="sv-SE" dirty="0"/>
              <a:t> </a:t>
            </a:r>
          </a:p>
          <a:p>
            <a:r>
              <a:rPr lang="sv-SE" dirty="0"/>
              <a:t>6. Övrigt/frågor. 10 minuter. </a:t>
            </a:r>
          </a:p>
        </p:txBody>
      </p:sp>
    </p:spTree>
    <p:extLst>
      <p:ext uri="{BB962C8B-B14F-4D97-AF65-F5344CB8AC3E}">
        <p14:creationId xmlns:p14="http://schemas.microsoft.com/office/powerpoint/2010/main" val="1263906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EB3E3EDF-23FD-4F79-AD1F-DE4AE848F9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4084" y="446567"/>
            <a:ext cx="10043386" cy="5932968"/>
          </a:xfrm>
        </p:spPr>
        <p:txBody>
          <a:bodyPr/>
          <a:lstStyle/>
          <a:p>
            <a:pPr lvl="0" algn="ctr"/>
            <a:r>
              <a:rPr lang="sv-SE" sz="5400" dirty="0">
                <a:solidFill>
                  <a:srgbClr val="00A9A7"/>
                </a:solidFill>
              </a:rPr>
              <a:t>Välkomna och varsågod </a:t>
            </a:r>
          </a:p>
          <a:p>
            <a:pPr lvl="0" algn="ctr"/>
            <a:r>
              <a:rPr lang="sv-SE" sz="5400" dirty="0">
                <a:solidFill>
                  <a:srgbClr val="00A9A7"/>
                </a:solidFill>
              </a:rPr>
              <a:t>Dan Bergvall</a:t>
            </a:r>
          </a:p>
          <a:p>
            <a:pPr lvl="0" algn="ctr"/>
            <a:r>
              <a:rPr lang="sv-SE" sz="5400" dirty="0">
                <a:solidFill>
                  <a:srgbClr val="00A9A7"/>
                </a:solidFill>
              </a:rPr>
              <a:t>Sassan Vakil, Region Skåne</a:t>
            </a:r>
          </a:p>
          <a:p>
            <a:pPr lvl="0" algn="ctr"/>
            <a:r>
              <a:rPr lang="sv-SE" sz="5400" dirty="0">
                <a:solidFill>
                  <a:srgbClr val="00A9A7"/>
                </a:solidFill>
              </a:rPr>
              <a:t>Lena </a:t>
            </a:r>
            <a:r>
              <a:rPr lang="sv-SE" sz="5400" dirty="0" err="1">
                <a:solidFill>
                  <a:srgbClr val="00A9A7"/>
                </a:solidFill>
              </a:rPr>
              <a:t>Revertimini</a:t>
            </a:r>
            <a:r>
              <a:rPr lang="sv-SE" sz="5400" dirty="0">
                <a:solidFill>
                  <a:srgbClr val="00A9A7"/>
                </a:solidFill>
              </a:rPr>
              <a:t>, Göteborg Stad</a:t>
            </a:r>
          </a:p>
          <a:p>
            <a:pPr lvl="0" algn="ctr"/>
            <a:r>
              <a:rPr lang="sv-SE" sz="5400" dirty="0">
                <a:solidFill>
                  <a:srgbClr val="00A9A7"/>
                </a:solidFill>
              </a:rPr>
              <a:t>Thomas Nilsson</a:t>
            </a:r>
          </a:p>
          <a:p>
            <a:pPr lvl="0" algn="ctr"/>
            <a:r>
              <a:rPr lang="sv-SE" sz="5400" dirty="0">
                <a:solidFill>
                  <a:srgbClr val="00A9A7"/>
                </a:solidFill>
              </a:rPr>
              <a:t>Marie Wilhelmsson</a:t>
            </a:r>
          </a:p>
        </p:txBody>
      </p:sp>
    </p:spTree>
    <p:extLst>
      <p:ext uri="{BB962C8B-B14F-4D97-AF65-F5344CB8AC3E}">
        <p14:creationId xmlns:p14="http://schemas.microsoft.com/office/powerpoint/2010/main" val="47076827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_LANGUAGETEXTBOX" val="Sv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_LANGUAGETEXTBOX" val="Sv"/>
</p:tagLst>
</file>

<file path=ppt/theme/theme1.xml><?xml version="1.0" encoding="utf-8"?>
<a:theme xmlns:a="http://schemas.openxmlformats.org/drawingml/2006/main" name="Inera">
  <a:themeElements>
    <a:clrScheme name="Inera">
      <a:dk1>
        <a:srgbClr val="382819"/>
      </a:dk1>
      <a:lt1>
        <a:srgbClr val="FFFFFF"/>
      </a:lt1>
      <a:dk2>
        <a:srgbClr val="00A9A7"/>
      </a:dk2>
      <a:lt2>
        <a:srgbClr val="6F5D4C"/>
      </a:lt2>
      <a:accent1>
        <a:srgbClr val="AADEE2"/>
      </a:accent1>
      <a:accent2>
        <a:srgbClr val="F18221"/>
      </a:accent2>
      <a:accent3>
        <a:srgbClr val="F2C65D"/>
      </a:accent3>
      <a:accent4>
        <a:srgbClr val="2E2114"/>
      </a:accent4>
      <a:accent5>
        <a:srgbClr val="D2ECEE"/>
      </a:accent5>
      <a:accent6>
        <a:srgbClr val="DA751D"/>
      </a:accent6>
      <a:hlink>
        <a:srgbClr val="CE5028"/>
      </a:hlink>
      <a:folHlink>
        <a:srgbClr val="52443A"/>
      </a:folHlink>
    </a:clrScheme>
    <a:fontScheme name="Inera-PPTmall-201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9050" cap="flat" cmpd="sng" algn="ctr">
          <a:solidFill>
            <a:srgbClr val="00A9A7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95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1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noFill/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  <a:ln w="19050">
          <a:noFill/>
        </a:ln>
      </a:spPr>
      <a:bodyPr wrap="none" rtlCol="0">
        <a:noAutofit/>
      </a:bodyPr>
      <a:lstStyle>
        <a:defPPr>
          <a:defRPr sz="2100" dirty="0" err="1" smtClean="0">
            <a:solidFill>
              <a:srgbClr val="000000"/>
            </a:solidFill>
          </a:defRPr>
        </a:defPPr>
      </a:lstStyle>
    </a:txDef>
  </a:objectDefaults>
  <a:extraClrSchemeLst>
    <a:extraClrScheme>
      <a:clrScheme name="Inera-PPTmall-2010 1">
        <a:dk1>
          <a:srgbClr val="382819"/>
        </a:dk1>
        <a:lt1>
          <a:srgbClr val="FFFFFF"/>
        </a:lt1>
        <a:dk2>
          <a:srgbClr val="00A9A7"/>
        </a:dk2>
        <a:lt2>
          <a:srgbClr val="6F5D4C"/>
        </a:lt2>
        <a:accent1>
          <a:srgbClr val="AADEE2"/>
        </a:accent1>
        <a:accent2>
          <a:srgbClr val="F18221"/>
        </a:accent2>
        <a:accent3>
          <a:srgbClr val="FFFFFF"/>
        </a:accent3>
        <a:accent4>
          <a:srgbClr val="2E2114"/>
        </a:accent4>
        <a:accent5>
          <a:srgbClr val="D2ECEE"/>
        </a:accent5>
        <a:accent6>
          <a:srgbClr val="DA751D"/>
        </a:accent6>
        <a:hlink>
          <a:srgbClr val="CE5028"/>
        </a:hlink>
        <a:folHlink>
          <a:srgbClr val="52443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nera.potx" id="{B42733E8-F69A-4687-8D6F-DDE72D103CD4}" vid="{4C140586-9630-40A5-87AC-3D6BEA094161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0174C8923EBB0458CC502A3CE2AD51B" ma:contentTypeVersion="11" ma:contentTypeDescription="Skapa ett nytt dokument." ma:contentTypeScope="" ma:versionID="452bcb06c515bbc1a144a02c52dc0373">
  <xsd:schema xmlns:xsd="http://www.w3.org/2001/XMLSchema" xmlns:xs="http://www.w3.org/2001/XMLSchema" xmlns:p="http://schemas.microsoft.com/office/2006/metadata/properties" xmlns:ns2="a131b8fc-2ce2-40fa-bf41-f6acd8a7fe92" xmlns:ns3="b7bed43e-a2f9-48d1-a101-57680fa36ac9" targetNamespace="http://schemas.microsoft.com/office/2006/metadata/properties" ma:root="true" ma:fieldsID="c5eb5b6178d7ebd5015632a965dbc80e" ns2:_="" ns3:_="">
    <xsd:import namespace="a131b8fc-2ce2-40fa-bf41-f6acd8a7fe92"/>
    <xsd:import namespace="b7bed43e-a2f9-48d1-a101-57680fa36a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31b8fc-2ce2-40fa-bf41-f6acd8a7fe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bed43e-a2f9-48d1-a101-57680fa36ac9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47AD812-ED2F-4D77-94CD-6034021857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31b8fc-2ce2-40fa-bf41-f6acd8a7fe92"/>
    <ds:schemaRef ds:uri="b7bed43e-a2f9-48d1-a101-57680fa36a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A8A5AEF-1990-4949-8AB1-0D67E03907F6}">
  <ds:schemaRefs>
    <ds:schemaRef ds:uri="http://schemas.openxmlformats.org/package/2006/metadata/core-properties"/>
    <ds:schemaRef ds:uri="a131b8fc-2ce2-40fa-bf41-f6acd8a7fe92"/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purl.org/dc/elements/1.1/"/>
    <ds:schemaRef ds:uri="b7bed43e-a2f9-48d1-a101-57680fa36ac9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E74C4C8-3527-4CE9-A839-2A3F3478935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4483</TotalTime>
  <Words>626</Words>
  <Application>Microsoft Office PowerPoint</Application>
  <PresentationFormat>Bredbild</PresentationFormat>
  <Paragraphs>60</Paragraphs>
  <Slides>8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1" baseType="lpstr">
      <vt:lpstr>Arial</vt:lpstr>
      <vt:lpstr>Symbol</vt:lpstr>
      <vt:lpstr>Inera</vt:lpstr>
      <vt:lpstr>PowerPoint-presentation</vt:lpstr>
      <vt:lpstr>SITHS och mobilt SITHS för kommunerna</vt:lpstr>
      <vt:lpstr>PowerPoint-presentation</vt:lpstr>
      <vt:lpstr>Webbinarier från Inera</vt:lpstr>
      <vt:lpstr>Deltagare vid dagens webbinarium</vt:lpstr>
      <vt:lpstr>Ineras IAM-forum</vt:lpstr>
      <vt:lpstr>Dagens agenda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Rabarber</dc:creator>
  <cp:lastModifiedBy>Shameti Lewin Börje</cp:lastModifiedBy>
  <cp:revision>113</cp:revision>
  <cp:lastPrinted>2012-03-24T12:24:06Z</cp:lastPrinted>
  <dcterms:created xsi:type="dcterms:W3CDTF">2015-12-15T11:16:10Z</dcterms:created>
  <dcterms:modified xsi:type="dcterms:W3CDTF">2022-01-30T08:41:03Z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0x010100F0174C8923EBB0458CC502A3CE2AD51B</vt:lpwstr>
  </property>
</Properties>
</file>