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81" r:id="rId5"/>
    <p:sldId id="9791" r:id="rId6"/>
    <p:sldId id="9788" r:id="rId7"/>
    <p:sldId id="9778" r:id="rId8"/>
    <p:sldId id="9787" r:id="rId9"/>
    <p:sldId id="9790" r:id="rId10"/>
    <p:sldId id="287"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1A7761-4405-B278-EBD3-ABEE9B89B6B9}" name="Bergman Lotta" initials="BL" userId="S::lotta.bergman@inera.se::92bd1f30-30a9-46ca-9214-3738ee2514a2" providerId="AD"/>
  <p188:author id="{C4569BB5-D50F-5CE9-2C95-57E073BD312A}" name="Olsson Pernilla" initials="OP" userId="S::pernilla.olsson@inera.se::1cecd96f-80a2-4d83-ae86-5268884a1eb1" providerId="AD"/>
  <p188:author id="{010B5BC6-E672-C646-69B9-81D581B8CA83}" name="Thalén Anette" initials="TA" userId="S::anette.thalen@inera.se::15c2542a-2d50-4f25-9ed7-4d51d3187b61" providerId="AD"/>
  <p188:author id="{F04B19D3-B0DE-13D0-CAF9-49B84267DE4D}" name="Ulfstrand David" initials="UD" userId="S::David.Ulfstrand@inera.se::d432e14c-40ee-4a10-ac92-460f62c73812" providerId="AD"/>
  <p188:author id="{2CD415F0-7697-9483-4B6F-B1CB10AAD5DD}" name="Bergman Lotta" initials="BL" userId="S::Lotta.Bergman@inera.se::92bd1f30-30a9-46ca-9214-3738ee2514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6D"/>
    <a:srgbClr val="E7EBEB"/>
    <a:srgbClr val="F7F4F1"/>
    <a:srgbClr val="EFE9E4"/>
    <a:srgbClr val="EC8022"/>
    <a:srgbClr val="FABC47"/>
    <a:srgbClr val="00706E"/>
    <a:srgbClr val="A2958A"/>
    <a:srgbClr val="33302F"/>
    <a:srgbClr val="01A5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DB0525-4DED-4F85-B16C-4353D5B4A6EE}" v="2" dt="2022-09-28T14:13:08.738"/>
    <p1510:client id="{CBD0823E-71A0-4DFA-8E3B-6774BF44F729}" v="3" dt="2022-09-28T13:33:28.44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just format 2 - Dekorfär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just format 3 - Dekorfärg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just format 3 - Dekorfär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just format 3 - Dekorfär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llanmörkt format 4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klund Anna" userId="c651ea48-2433-484a-8d8e-f2de2339c06e" providerId="ADAL" clId="{D2BD5ADD-F32C-4847-9FCB-79D7C2A6589A}"/>
    <pc:docChg chg="undo redo custSel modSld">
      <pc:chgData name="Eklund Anna" userId="c651ea48-2433-484a-8d8e-f2de2339c06e" providerId="ADAL" clId="{D2BD5ADD-F32C-4847-9FCB-79D7C2A6589A}" dt="2022-09-29T06:34:19.793" v="300" actId="14100"/>
      <pc:docMkLst>
        <pc:docMk/>
      </pc:docMkLst>
      <pc:sldChg chg="modSp mod">
        <pc:chgData name="Eklund Anna" userId="c651ea48-2433-484a-8d8e-f2de2339c06e" providerId="ADAL" clId="{D2BD5ADD-F32C-4847-9FCB-79D7C2A6589A}" dt="2022-09-29T05:55:52.191" v="281" actId="114"/>
        <pc:sldMkLst>
          <pc:docMk/>
          <pc:sldMk cId="695735591" sldId="281"/>
        </pc:sldMkLst>
        <pc:spChg chg="mod">
          <ac:chgData name="Eklund Anna" userId="c651ea48-2433-484a-8d8e-f2de2339c06e" providerId="ADAL" clId="{D2BD5ADD-F32C-4847-9FCB-79D7C2A6589A}" dt="2022-09-29T05:55:52.191" v="281" actId="114"/>
          <ac:spMkLst>
            <pc:docMk/>
            <pc:sldMk cId="695735591" sldId="281"/>
            <ac:spMk id="3" creationId="{00000000-0000-0000-0000-000000000000}"/>
          </ac:spMkLst>
        </pc:spChg>
      </pc:sldChg>
      <pc:sldChg chg="modSp mod">
        <pc:chgData name="Eklund Anna" userId="c651ea48-2433-484a-8d8e-f2de2339c06e" providerId="ADAL" clId="{D2BD5ADD-F32C-4847-9FCB-79D7C2A6589A}" dt="2022-09-29T06:32:59.271" v="287" actId="207"/>
        <pc:sldMkLst>
          <pc:docMk/>
          <pc:sldMk cId="3265255771" sldId="9778"/>
        </pc:sldMkLst>
        <pc:spChg chg="mod">
          <ac:chgData name="Eklund Anna" userId="c651ea48-2433-484a-8d8e-f2de2339c06e" providerId="ADAL" clId="{D2BD5ADD-F32C-4847-9FCB-79D7C2A6589A}" dt="2022-09-29T06:32:59.271" v="287" actId="207"/>
          <ac:spMkLst>
            <pc:docMk/>
            <pc:sldMk cId="3265255771" sldId="9778"/>
            <ac:spMk id="3" creationId="{55D2BD41-5C21-4874-832A-D9B658F07E50}"/>
          </ac:spMkLst>
        </pc:spChg>
      </pc:sldChg>
      <pc:sldChg chg="modSp mod">
        <pc:chgData name="Eklund Anna" userId="c651ea48-2433-484a-8d8e-f2de2339c06e" providerId="ADAL" clId="{D2BD5ADD-F32C-4847-9FCB-79D7C2A6589A}" dt="2022-09-29T06:33:24.498" v="294" actId="5793"/>
        <pc:sldMkLst>
          <pc:docMk/>
          <pc:sldMk cId="2663057349" sldId="9787"/>
        </pc:sldMkLst>
        <pc:spChg chg="mod">
          <ac:chgData name="Eklund Anna" userId="c651ea48-2433-484a-8d8e-f2de2339c06e" providerId="ADAL" clId="{D2BD5ADD-F32C-4847-9FCB-79D7C2A6589A}" dt="2022-09-29T06:33:24.498" v="294" actId="5793"/>
          <ac:spMkLst>
            <pc:docMk/>
            <pc:sldMk cId="2663057349" sldId="9787"/>
            <ac:spMk id="3" creationId="{1A100899-7163-41CC-91CC-D6CD34E85CED}"/>
          </ac:spMkLst>
        </pc:spChg>
        <pc:spChg chg="mod">
          <ac:chgData name="Eklund Anna" userId="c651ea48-2433-484a-8d8e-f2de2339c06e" providerId="ADAL" clId="{D2BD5ADD-F32C-4847-9FCB-79D7C2A6589A}" dt="2022-09-29T06:33:21.173" v="293" actId="14100"/>
          <ac:spMkLst>
            <pc:docMk/>
            <pc:sldMk cId="2663057349" sldId="9787"/>
            <ac:spMk id="4" creationId="{D54CED5B-D1B0-45AF-9476-055D7CEDD5F5}"/>
          </ac:spMkLst>
        </pc:spChg>
      </pc:sldChg>
      <pc:sldChg chg="modSp mod">
        <pc:chgData name="Eklund Anna" userId="c651ea48-2433-484a-8d8e-f2de2339c06e" providerId="ADAL" clId="{D2BD5ADD-F32C-4847-9FCB-79D7C2A6589A}" dt="2022-09-29T06:32:53.944" v="286" actId="207"/>
        <pc:sldMkLst>
          <pc:docMk/>
          <pc:sldMk cId="3065788107" sldId="9788"/>
        </pc:sldMkLst>
        <pc:spChg chg="mod">
          <ac:chgData name="Eklund Anna" userId="c651ea48-2433-484a-8d8e-f2de2339c06e" providerId="ADAL" clId="{D2BD5ADD-F32C-4847-9FCB-79D7C2A6589A}" dt="2022-09-29T06:32:53.944" v="286" actId="207"/>
          <ac:spMkLst>
            <pc:docMk/>
            <pc:sldMk cId="3065788107" sldId="9788"/>
            <ac:spMk id="3" creationId="{954CD9F0-09F0-43ED-8FFB-AB56D804AC57}"/>
          </ac:spMkLst>
        </pc:spChg>
      </pc:sldChg>
      <pc:sldChg chg="modSp mod">
        <pc:chgData name="Eklund Anna" userId="c651ea48-2433-484a-8d8e-f2de2339c06e" providerId="ADAL" clId="{D2BD5ADD-F32C-4847-9FCB-79D7C2A6589A}" dt="2022-09-29T06:33:36.072" v="295" actId="207"/>
        <pc:sldMkLst>
          <pc:docMk/>
          <pc:sldMk cId="652493951" sldId="9790"/>
        </pc:sldMkLst>
        <pc:spChg chg="mod">
          <ac:chgData name="Eklund Anna" userId="c651ea48-2433-484a-8d8e-f2de2339c06e" providerId="ADAL" clId="{D2BD5ADD-F32C-4847-9FCB-79D7C2A6589A}" dt="2022-09-29T06:33:36.072" v="295" actId="207"/>
          <ac:spMkLst>
            <pc:docMk/>
            <pc:sldMk cId="652493951" sldId="9790"/>
            <ac:spMk id="3" creationId="{F5EE0492-598A-4270-85E2-A1E3A46F2C9F}"/>
          </ac:spMkLst>
        </pc:spChg>
      </pc:sldChg>
      <pc:sldChg chg="modSp mod">
        <pc:chgData name="Eklund Anna" userId="c651ea48-2433-484a-8d8e-f2de2339c06e" providerId="ADAL" clId="{D2BD5ADD-F32C-4847-9FCB-79D7C2A6589A}" dt="2022-09-29T06:34:19.793" v="300" actId="14100"/>
        <pc:sldMkLst>
          <pc:docMk/>
          <pc:sldMk cId="3413677632" sldId="9791"/>
        </pc:sldMkLst>
        <pc:spChg chg="mod">
          <ac:chgData name="Eklund Anna" userId="c651ea48-2433-484a-8d8e-f2de2339c06e" providerId="ADAL" clId="{D2BD5ADD-F32C-4847-9FCB-79D7C2A6589A}" dt="2022-09-29T06:34:19.793" v="300" actId="14100"/>
          <ac:spMkLst>
            <pc:docMk/>
            <pc:sldMk cId="3413677632" sldId="9791"/>
            <ac:spMk id="2" creationId="{A25CBD01-6AD1-40C6-B333-D46F9BD0111B}"/>
          </ac:spMkLst>
        </pc:spChg>
        <pc:spChg chg="mod">
          <ac:chgData name="Eklund Anna" userId="c651ea48-2433-484a-8d8e-f2de2339c06e" providerId="ADAL" clId="{D2BD5ADD-F32C-4847-9FCB-79D7C2A6589A}" dt="2022-09-29T06:34:09.648" v="298" actId="5793"/>
          <ac:spMkLst>
            <pc:docMk/>
            <pc:sldMk cId="3413677632" sldId="9791"/>
            <ac:spMk id="3" creationId="{19F96E4B-EFCB-4BD7-B655-631A5A3738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3C678-292F-E445-A6AF-F6777C83089C}" type="datetimeFigureOut">
              <a:rPr lang="sv-SE" smtClean="0"/>
              <a:t>2022-09-29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A3E7B-AD77-6947-8F2C-F71B76B3BA7E}" type="slidenum">
              <a:rPr lang="sv-SE" smtClean="0"/>
              <a:t>‹#›</a:t>
            </a:fld>
            <a:endParaRPr lang="sv-SE"/>
          </a:p>
        </p:txBody>
      </p:sp>
    </p:spTree>
    <p:extLst>
      <p:ext uri="{BB962C8B-B14F-4D97-AF65-F5344CB8AC3E}">
        <p14:creationId xmlns:p14="http://schemas.microsoft.com/office/powerpoint/2010/main" val="171544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6"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4601" y="2404532"/>
            <a:ext cx="1778000" cy="1126067"/>
          </a:xfrm>
          <a:prstGeom prst="rect">
            <a:avLst/>
          </a:prstGeom>
        </p:spPr>
      </p:pic>
      <p:sp>
        <p:nvSpPr>
          <p:cNvPr id="3" name="Underrubrik"/>
          <p:cNvSpPr>
            <a:spLocks noGrp="1"/>
          </p:cNvSpPr>
          <p:nvPr>
            <p:ph type="subTitle" idx="1" hasCustomPrompt="1"/>
          </p:nvPr>
        </p:nvSpPr>
        <p:spPr>
          <a:xfrm>
            <a:off x="5141408" y="4734790"/>
            <a:ext cx="6253422" cy="904770"/>
          </a:xfrm>
          <a:prstGeom prst="rect">
            <a:avLst/>
          </a:prstGeom>
        </p:spPr>
        <p:txBody>
          <a:bodyPr>
            <a:noAutofit/>
          </a:bodyPr>
          <a:lstStyle>
            <a:lvl1pPr marL="0" indent="0" algn="l">
              <a:lnSpc>
                <a:spcPct val="12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2" name="Rubrik"/>
          <p:cNvSpPr>
            <a:spLocks noGrp="1"/>
          </p:cNvSpPr>
          <p:nvPr>
            <p:ph type="ctrTitle"/>
          </p:nvPr>
        </p:nvSpPr>
        <p:spPr>
          <a:xfrm>
            <a:off x="5141408" y="1842655"/>
            <a:ext cx="6253423" cy="2812144"/>
          </a:xfrm>
        </p:spPr>
        <p:txBody>
          <a:bodyPr anchor="ctr">
            <a:normAutofit/>
          </a:bodyPr>
          <a:lstStyle>
            <a:lvl1pPr algn="l">
              <a:lnSpc>
                <a:spcPct val="100000"/>
              </a:lnSpc>
              <a:defRPr sz="4200" b="0" i="0">
                <a:latin typeface="Open Sans Light" charset="0"/>
                <a:ea typeface="Open Sans Light" charset="0"/>
                <a:cs typeface="Open Sans Light" charset="0"/>
              </a:defRPr>
            </a:lvl1pPr>
          </a:lstStyle>
          <a:p>
            <a:r>
              <a:rPr lang="sv-SE"/>
              <a:t>Klicka här för att ändra mall för rubrikformat</a:t>
            </a:r>
          </a:p>
        </p:txBody>
      </p:sp>
    </p:spTree>
    <p:extLst>
      <p:ext uri="{BB962C8B-B14F-4D97-AF65-F5344CB8AC3E}">
        <p14:creationId xmlns:p14="http://schemas.microsoft.com/office/powerpoint/2010/main" val="72351451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bild (höger)">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6" name="Platshållare för bild"/>
          <p:cNvSpPr>
            <a:spLocks noGrp="1"/>
          </p:cNvSpPr>
          <p:nvPr>
            <p:ph type="pic" sz="quarter" idx="10"/>
          </p:nvPr>
        </p:nvSpPr>
        <p:spPr>
          <a:xfrm>
            <a:off x="6096000" y="0"/>
            <a:ext cx="6099740" cy="6858000"/>
          </a:xfrm>
        </p:spPr>
        <p:txBody>
          <a:bodyPr anchor="ctr"/>
          <a:lstStyle>
            <a:lvl1pPr marL="35100" indent="0" algn="ctr">
              <a:buNone/>
              <a:defRPr/>
            </a:lvl1pPr>
          </a:lstStyle>
          <a:p>
            <a:r>
              <a:rPr lang="sv-SE"/>
              <a:t>Klicka på ikonen för att lägga till en bild</a:t>
            </a:r>
          </a:p>
        </p:txBody>
      </p:sp>
      <p:sp>
        <p:nvSpPr>
          <p:cNvPr id="2" name="Rubrik"/>
          <p:cNvSpPr>
            <a:spLocks noGrp="1"/>
          </p:cNvSpPr>
          <p:nvPr>
            <p:ph type="title"/>
          </p:nvPr>
        </p:nvSpPr>
        <p:spPr>
          <a:xfrm>
            <a:off x="685799" y="612952"/>
            <a:ext cx="7212205"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2"/>
          </p:nvPr>
        </p:nvSpPr>
        <p:spPr>
          <a:xfrm>
            <a:off x="685800" y="2249763"/>
            <a:ext cx="4725030"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innehåll och bild (35%, höger)">
    <p:spTree>
      <p:nvGrpSpPr>
        <p:cNvPr id="1" name=""/>
        <p:cNvGrpSpPr/>
        <p:nvPr/>
      </p:nvGrpSpPr>
      <p:grpSpPr>
        <a:xfrm>
          <a:off x="0" y="0"/>
          <a:ext cx="0" cy="0"/>
          <a:chOff x="0" y="0"/>
          <a:chExt cx="0" cy="0"/>
        </a:xfrm>
      </p:grpSpPr>
      <p:pic>
        <p:nvPicPr>
          <p:cNvPr id="8"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tshållare för bild"/>
          <p:cNvSpPr>
            <a:spLocks noGrp="1"/>
          </p:cNvSpPr>
          <p:nvPr>
            <p:ph type="pic" sz="quarter" idx="10"/>
          </p:nvPr>
        </p:nvSpPr>
        <p:spPr>
          <a:xfrm>
            <a:off x="7892784" y="0"/>
            <a:ext cx="4299216" cy="6858000"/>
          </a:xfrm>
        </p:spPr>
        <p:txBody>
          <a:bodyPr anchor="ctr"/>
          <a:lstStyle>
            <a:lvl1pPr marL="35100" indent="0" algn="ctr">
              <a:buNone/>
              <a:defRPr/>
            </a:lvl1pPr>
          </a:lstStyle>
          <a:p>
            <a:r>
              <a:rPr lang="sv-SE"/>
              <a:t>Klicka på ikonen för att lägga till en bild</a:t>
            </a:r>
          </a:p>
        </p:txBody>
      </p:sp>
      <p:sp>
        <p:nvSpPr>
          <p:cNvPr id="2" name="Rubrik"/>
          <p:cNvSpPr>
            <a:spLocks noGrp="1"/>
          </p:cNvSpPr>
          <p:nvPr>
            <p:ph type="title"/>
          </p:nvPr>
        </p:nvSpPr>
        <p:spPr>
          <a:xfrm>
            <a:off x="685800" y="612952"/>
            <a:ext cx="6335973"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9" name="Platshållare för innehåll"/>
          <p:cNvSpPr>
            <a:spLocks noGrp="1"/>
          </p:cNvSpPr>
          <p:nvPr>
            <p:ph idx="12"/>
          </p:nvPr>
        </p:nvSpPr>
        <p:spPr>
          <a:xfrm>
            <a:off x="685800" y="2249763"/>
            <a:ext cx="6335974"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innehåll och bild (50%, vänster)">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
        <p:nvSpPr>
          <p:cNvPr id="6" name="Platshållare för bild"/>
          <p:cNvSpPr>
            <a:spLocks noGrp="1"/>
          </p:cNvSpPr>
          <p:nvPr>
            <p:ph type="pic" sz="quarter" idx="10"/>
          </p:nvPr>
        </p:nvSpPr>
        <p:spPr>
          <a:xfrm>
            <a:off x="0" y="0"/>
            <a:ext cx="6097870" cy="6858000"/>
          </a:xfrm>
        </p:spPr>
        <p:txBody>
          <a:bodyPr anchor="ctr"/>
          <a:lstStyle>
            <a:lvl1pPr marL="35100" indent="0" algn="ctr">
              <a:buNone/>
              <a:defRPr/>
            </a:lvl1pPr>
          </a:lstStyle>
          <a:p>
            <a:r>
              <a:rPr lang="sv-SE"/>
              <a:t>Klicka på ikonen för att lägga till en bild</a:t>
            </a:r>
          </a:p>
        </p:txBody>
      </p:sp>
      <p:sp>
        <p:nvSpPr>
          <p:cNvPr id="2" name="Rubrik"/>
          <p:cNvSpPr>
            <a:spLocks noGrp="1"/>
          </p:cNvSpPr>
          <p:nvPr>
            <p:ph type="title"/>
          </p:nvPr>
        </p:nvSpPr>
        <p:spPr>
          <a:xfrm>
            <a:off x="6955969" y="612952"/>
            <a:ext cx="4549394"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2"/>
          </p:nvPr>
        </p:nvSpPr>
        <p:spPr>
          <a:xfrm>
            <a:off x="6955969" y="2249764"/>
            <a:ext cx="4549394" cy="3825668"/>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4"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innehåll och bild (35%, vänster)">
    <p:spTree>
      <p:nvGrpSpPr>
        <p:cNvPr id="1" name=""/>
        <p:cNvGrpSpPr/>
        <p:nvPr/>
      </p:nvGrpSpPr>
      <p:grpSpPr>
        <a:xfrm>
          <a:off x="0" y="0"/>
          <a:ext cx="0" cy="0"/>
          <a:chOff x="0" y="0"/>
          <a:chExt cx="0" cy="0"/>
        </a:xfrm>
      </p:grpSpPr>
      <p:pic>
        <p:nvPicPr>
          <p:cNvPr id="4"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tshållare för bild"/>
          <p:cNvSpPr>
            <a:spLocks noGrp="1"/>
          </p:cNvSpPr>
          <p:nvPr>
            <p:ph type="pic" sz="quarter" idx="10"/>
          </p:nvPr>
        </p:nvSpPr>
        <p:spPr>
          <a:xfrm>
            <a:off x="0" y="0"/>
            <a:ext cx="4299216" cy="6858000"/>
          </a:xfrm>
        </p:spPr>
        <p:txBody>
          <a:bodyPr anchor="ctr"/>
          <a:lstStyle>
            <a:lvl1pPr marL="35100" indent="0" algn="ctr">
              <a:buNone/>
              <a:defRPr/>
            </a:lvl1pPr>
          </a:lstStyle>
          <a:p>
            <a:r>
              <a:rPr lang="sv-SE"/>
              <a:t>Klicka på ikonen för att lägga till en bild</a:t>
            </a:r>
          </a:p>
        </p:txBody>
      </p:sp>
      <p:sp>
        <p:nvSpPr>
          <p:cNvPr id="2" name="Rubrik"/>
          <p:cNvSpPr>
            <a:spLocks noGrp="1"/>
          </p:cNvSpPr>
          <p:nvPr>
            <p:ph type="title"/>
          </p:nvPr>
        </p:nvSpPr>
        <p:spPr>
          <a:xfrm>
            <a:off x="5157313" y="612952"/>
            <a:ext cx="6348049"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2"/>
          </p:nvPr>
        </p:nvSpPr>
        <p:spPr>
          <a:xfrm>
            <a:off x="5157314" y="2249764"/>
            <a:ext cx="6348049" cy="3825668"/>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2"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4"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p:cNvSpPr>
            <a:spLocks noGrp="1"/>
          </p:cNvSpPr>
          <p:nvPr>
            <p:ph type="title"/>
          </p:nvPr>
        </p:nvSpPr>
        <p:spPr>
          <a:xfrm>
            <a:off x="1544321" y="1625600"/>
            <a:ext cx="9117576" cy="3606800"/>
          </a:xfrm>
        </p:spPr>
        <p:txBody>
          <a:bodyPr anchor="ctr">
            <a:normAutofit/>
          </a:bodyPr>
          <a:lstStyle>
            <a:lvl1pPr algn="ctr">
              <a:defRPr sz="4400">
                <a:solidFill>
                  <a:srgbClr val="00706E"/>
                </a:solidFill>
              </a:defRPr>
            </a:lvl1pPr>
          </a:lstStyle>
          <a:p>
            <a:r>
              <a:rPr lang="sv-SE"/>
              <a:t>Klicka här för att ändra mall för rubrikformat</a:t>
            </a:r>
          </a:p>
        </p:txBody>
      </p:sp>
      <p:pic>
        <p:nvPicPr>
          <p:cNvPr id="7"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1849064780"/>
      </p:ext>
    </p:extLst>
  </p:cSld>
  <p:clrMapOvr>
    <a:masterClrMapping/>
  </p:clrMapOvr>
  <p:transition>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pic>
        <p:nvPicPr>
          <p:cNvPr id="5"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Namn"/>
          <p:cNvSpPr>
            <a:spLocks noGrp="1"/>
          </p:cNvSpPr>
          <p:nvPr>
            <p:ph type="subTitle" idx="1" hasCustomPrompt="1"/>
          </p:nvPr>
        </p:nvSpPr>
        <p:spPr>
          <a:xfrm>
            <a:off x="1574800" y="4533900"/>
            <a:ext cx="9052560" cy="660400"/>
          </a:xfrm>
          <a:prstGeom prst="rect">
            <a:avLst/>
          </a:prstGeom>
        </p:spPr>
        <p:txBody>
          <a:bodyPr>
            <a:noAutofit/>
          </a:bodyPr>
          <a:lstStyle>
            <a:lvl1pPr marL="0" indent="0" algn="l">
              <a:lnSpc>
                <a:spcPct val="12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Efternamn, titel</a:t>
            </a:r>
          </a:p>
        </p:txBody>
      </p:sp>
      <p:sp>
        <p:nvSpPr>
          <p:cNvPr id="2" name="Citat"/>
          <p:cNvSpPr>
            <a:spLocks noGrp="1"/>
          </p:cNvSpPr>
          <p:nvPr>
            <p:ph type="title" hasCustomPrompt="1"/>
          </p:nvPr>
        </p:nvSpPr>
        <p:spPr>
          <a:xfrm>
            <a:off x="1574800" y="1574800"/>
            <a:ext cx="9052560" cy="2870200"/>
          </a:xfrm>
        </p:spPr>
        <p:txBody>
          <a:bodyPr anchor="t"/>
          <a:lstStyle>
            <a:lvl1pPr>
              <a:defRPr baseline="0"/>
            </a:lvl1pPr>
          </a:lstStyle>
          <a:p>
            <a:r>
              <a:rPr lang="sv-SE"/>
              <a:t>Lägg till citat</a:t>
            </a:r>
          </a:p>
        </p:txBody>
      </p:sp>
      <p:pic>
        <p:nvPicPr>
          <p:cNvPr id="8"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1828342304"/>
      </p:ext>
    </p:extLst>
  </p:cSld>
  <p:clrMapOvr>
    <a:masterClrMapping/>
  </p:clrMapOvr>
  <p:transition>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3"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ubrik"/>
          <p:cNvSpPr>
            <a:spLocks noGrp="1"/>
          </p:cNvSpPr>
          <p:nvPr>
            <p:ph type="title"/>
          </p:nvPr>
        </p:nvSpPr>
        <p:spPr>
          <a:xfrm>
            <a:off x="685799" y="614974"/>
            <a:ext cx="10730176" cy="850727"/>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pic>
        <p:nvPicPr>
          <p:cNvPr id="7"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masterClrMapping/>
  </p:clrMapOvr>
  <p:transition>
    <p:cove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istik (Graf, diagram, m.m.)">
    <p:spTree>
      <p:nvGrpSpPr>
        <p:cNvPr id="1" name=""/>
        <p:cNvGrpSpPr/>
        <p:nvPr/>
      </p:nvGrpSpPr>
      <p:grpSpPr>
        <a:xfrm>
          <a:off x="0" y="0"/>
          <a:ext cx="0" cy="0"/>
          <a:chOff x="0" y="0"/>
          <a:chExt cx="0" cy="0"/>
        </a:xfrm>
      </p:grpSpPr>
      <p:sp>
        <p:nvSpPr>
          <p:cNvPr id="5" name="Rubrik"/>
          <p:cNvSpPr>
            <a:spLocks noGrp="1"/>
          </p:cNvSpPr>
          <p:nvPr>
            <p:ph type="title" hasCustomPrompt="1"/>
          </p:nvPr>
        </p:nvSpPr>
        <p:spPr>
          <a:xfrm>
            <a:off x="706819" y="672571"/>
            <a:ext cx="10696905" cy="367953"/>
          </a:xfrm>
        </p:spPr>
        <p:txBody>
          <a:bodyPr anchor="t">
            <a:normAutofit/>
          </a:bodyPr>
          <a:lstStyle>
            <a:lvl1pPr>
              <a:defRPr sz="2000" b="1" i="0">
                <a:latin typeface="Open Sans" charset="0"/>
                <a:ea typeface="Open Sans" charset="0"/>
                <a:cs typeface="Open Sans" charset="0"/>
              </a:defRPr>
            </a:lvl1pPr>
          </a:lstStyle>
          <a:p>
            <a:r>
              <a:rPr lang="sv-SE"/>
              <a:t>Statistik</a:t>
            </a:r>
          </a:p>
        </p:txBody>
      </p:sp>
      <p:sp>
        <p:nvSpPr>
          <p:cNvPr id="4" name="Platshållare för innehåll"/>
          <p:cNvSpPr>
            <a:spLocks noGrp="1"/>
          </p:cNvSpPr>
          <p:nvPr>
            <p:ph idx="11"/>
          </p:nvPr>
        </p:nvSpPr>
        <p:spPr>
          <a:xfrm>
            <a:off x="1785977" y="1328928"/>
            <a:ext cx="8620046" cy="4791382"/>
          </a:xfrm>
          <a:prstGeom prst="rect">
            <a:avLst/>
          </a:prstGeom>
        </p:spPr>
        <p:txBody>
          <a:bodyPr/>
          <a:lstStyle>
            <a:lvl1pPr marL="0" indent="0" algn="ctr">
              <a:buSzPct val="100000"/>
              <a:buFont typeface="Arial" charset="0"/>
              <a:buNone/>
              <a:defRPr sz="1800"/>
            </a:lvl1pPr>
            <a:lvl2pPr marL="244800" indent="0" algn="ctr">
              <a:buSzPct val="100000"/>
              <a:buFont typeface="Arial" charset="0"/>
              <a:buNone/>
              <a:defRPr sz="1600"/>
            </a:lvl2pPr>
            <a:lvl3pPr marL="496800" indent="0" algn="ctr">
              <a:buSzPct val="100000"/>
              <a:buFont typeface="Arial" charset="0"/>
              <a:buNone/>
              <a:defRPr sz="1400"/>
            </a:lvl3pPr>
            <a:lvl4pPr marL="735750" indent="0" algn="ctr">
              <a:buSzPct val="100000"/>
              <a:buFont typeface="Arial" charset="0"/>
              <a:buNone/>
              <a:defRPr sz="1200"/>
            </a:lvl4pPr>
            <a:lvl5pPr marL="926550" indent="0" algn="ctr">
              <a:buSzPct val="100000"/>
              <a:buFont typeface="Arial" charset="0"/>
              <a:buNone/>
              <a:defRPr sz="1000"/>
            </a:lvl5pPr>
          </a:lstStyle>
          <a:p>
            <a:pPr lvl="0"/>
            <a:r>
              <a:rPr lang="sv-SE"/>
              <a:t>Klicka här för att ändra format på bakgrundstexten</a:t>
            </a:r>
          </a:p>
          <a:p>
            <a:pPr lvl="1"/>
            <a:r>
              <a:rPr lang="sv-SE"/>
              <a:t>Nivå två</a:t>
            </a:r>
          </a:p>
          <a:p>
            <a:pPr lvl="2"/>
            <a:r>
              <a:rPr lang="sv-SE"/>
              <a:t>Nivå tre</a:t>
            </a:r>
          </a:p>
        </p:txBody>
      </p:sp>
      <p:pic>
        <p:nvPicPr>
          <p:cNvPr id="9"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t">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 (Ljus)">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598405"/>
      </p:ext>
    </p:extLst>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p:cNvSpPr>
            <a:spLocks noGrp="1"/>
          </p:cNvSpPr>
          <p:nvPr>
            <p:ph type="title"/>
          </p:nvPr>
        </p:nvSpPr>
        <p:spPr>
          <a:xfrm>
            <a:off x="685799" y="614974"/>
            <a:ext cx="10779369" cy="850727"/>
          </a:xfrm>
        </p:spPr>
        <p:txBody>
          <a:bodyPr anchor="t">
            <a:normAutofit/>
          </a:bodyPr>
          <a:lstStyle>
            <a:lvl1pPr>
              <a:defRPr sz="4800" b="0" i="0">
                <a:latin typeface="Open Sans Light" charset="0"/>
                <a:ea typeface="Open Sans Light" charset="0"/>
                <a:cs typeface="Open Sans Light" charset="0"/>
              </a:defRPr>
            </a:lvl1pPr>
          </a:lstStyle>
          <a:p>
            <a:r>
              <a:rPr lang="sv-SE"/>
              <a:t>Klicka här för att ändra mall för rubrikformat</a:t>
            </a:r>
          </a:p>
        </p:txBody>
      </p:sp>
      <p:sp>
        <p:nvSpPr>
          <p:cNvPr id="5" name="Platshållare för innehåll"/>
          <p:cNvSpPr>
            <a:spLocks noGrp="1"/>
          </p:cNvSpPr>
          <p:nvPr>
            <p:ph idx="11"/>
          </p:nvPr>
        </p:nvSpPr>
        <p:spPr>
          <a:xfrm>
            <a:off x="685800" y="1639016"/>
            <a:ext cx="10779368" cy="4430805"/>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1056027484"/>
      </p:ext>
    </p:extLst>
  </p:cSld>
  <p:clrMapOvr>
    <a:overrideClrMapping bg1="lt1" tx1="dk1" bg2="lt2" tx2="dk2" accent1="accent1" accent2="accent2" accent3="accent3" accent4="accent4" accent5="accent5" accent6="accent6" hlink="hlink" folHlink="folHlink"/>
  </p:clrMapOvr>
  <p:transition>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lutning">
    <p:spTree>
      <p:nvGrpSpPr>
        <p:cNvPr id="1" name=""/>
        <p:cNvGrpSpPr/>
        <p:nvPr/>
      </p:nvGrpSpPr>
      <p:grpSpPr>
        <a:xfrm>
          <a:off x="0" y="0"/>
          <a:ext cx="0" cy="0"/>
          <a:chOff x="0" y="0"/>
          <a:chExt cx="0" cy="0"/>
        </a:xfrm>
      </p:grpSpPr>
      <p:pic>
        <p:nvPicPr>
          <p:cNvPr id="3"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Underrubrik"/>
          <p:cNvSpPr>
            <a:spLocks noGrp="1"/>
          </p:cNvSpPr>
          <p:nvPr>
            <p:ph type="subTitle" idx="1" hasCustomPrompt="1"/>
          </p:nvPr>
        </p:nvSpPr>
        <p:spPr>
          <a:xfrm>
            <a:off x="1671145" y="3602860"/>
            <a:ext cx="8986345" cy="660400"/>
          </a:xfrm>
          <a:prstGeom prst="rect">
            <a:avLst/>
          </a:prstGeom>
        </p:spPr>
        <p:txBody>
          <a:bodyPr>
            <a:noAutofit/>
          </a:bodyPr>
          <a:lstStyle>
            <a:lvl1pPr marL="0" indent="0" algn="ctr">
              <a:lnSpc>
                <a:spcPct val="12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err="1"/>
              <a:t>www.inera.se</a:t>
            </a:r>
            <a:endParaRPr lang="sv-SE"/>
          </a:p>
        </p:txBody>
      </p:sp>
      <p:sp>
        <p:nvSpPr>
          <p:cNvPr id="2" name="Rubrik"/>
          <p:cNvSpPr>
            <a:spLocks noGrp="1"/>
          </p:cNvSpPr>
          <p:nvPr>
            <p:ph type="title" hasCustomPrompt="1"/>
          </p:nvPr>
        </p:nvSpPr>
        <p:spPr>
          <a:xfrm>
            <a:off x="1671145" y="2627150"/>
            <a:ext cx="8986345" cy="673100"/>
          </a:xfrm>
        </p:spPr>
        <p:txBody>
          <a:bodyPr anchor="t"/>
          <a:lstStyle>
            <a:lvl1pPr algn="ctr">
              <a:defRPr/>
            </a:lvl1pPr>
          </a:lstStyle>
          <a:p>
            <a:r>
              <a:rPr lang="sv-SE"/>
              <a:t>Tack!</a:t>
            </a:r>
          </a:p>
        </p:txBody>
      </p:sp>
      <p:pic>
        <p:nvPicPr>
          <p:cNvPr id="6"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5" name="Rubrik"/>
          <p:cNvSpPr>
            <a:spLocks noGrp="1"/>
          </p:cNvSpPr>
          <p:nvPr>
            <p:ph type="title"/>
          </p:nvPr>
        </p:nvSpPr>
        <p:spPr>
          <a:xfrm>
            <a:off x="685799" y="614974"/>
            <a:ext cx="10779369" cy="850727"/>
          </a:xfrm>
        </p:spPr>
        <p:txBody>
          <a:bodyPr anchor="t">
            <a:normAutofit/>
          </a:bodyPr>
          <a:lstStyle>
            <a:lvl1pPr>
              <a:defRPr sz="4800"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0"/>
          </p:nvPr>
        </p:nvSpPr>
        <p:spPr>
          <a:xfrm>
            <a:off x="685800" y="1639016"/>
            <a:ext cx="5333035" cy="4436401"/>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p:cNvSpPr>
            <a:spLocks noGrp="1"/>
          </p:cNvSpPr>
          <p:nvPr>
            <p:ph idx="11"/>
          </p:nvPr>
        </p:nvSpPr>
        <p:spPr>
          <a:xfrm>
            <a:off x="6132133" y="1640480"/>
            <a:ext cx="5333035" cy="4434951"/>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3"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995901723"/>
      </p:ext>
    </p:extLst>
  </p:cSld>
  <p:clrMapOvr>
    <a:overrideClrMapping bg1="lt1" tx1="dk1" bg2="lt2" tx2="dk2" accent1="accent1" accent2="accent2" accent3="accent3" accent4="accent4" accent5="accent5" accent6="accent6" hlink="hlink" folHlink="folHlink"/>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yra innehållsdelar">
    <p:spTree>
      <p:nvGrpSpPr>
        <p:cNvPr id="1" name=""/>
        <p:cNvGrpSpPr/>
        <p:nvPr/>
      </p:nvGrpSpPr>
      <p:grpSpPr>
        <a:xfrm>
          <a:off x="0" y="0"/>
          <a:ext cx="0" cy="0"/>
          <a:chOff x="0" y="0"/>
          <a:chExt cx="0" cy="0"/>
        </a:xfrm>
      </p:grpSpPr>
      <p:sp>
        <p:nvSpPr>
          <p:cNvPr id="5" name="Rubrik"/>
          <p:cNvSpPr>
            <a:spLocks noGrp="1"/>
          </p:cNvSpPr>
          <p:nvPr>
            <p:ph type="title"/>
          </p:nvPr>
        </p:nvSpPr>
        <p:spPr>
          <a:xfrm>
            <a:off x="685799" y="614974"/>
            <a:ext cx="10779369" cy="850727"/>
          </a:xfrm>
        </p:spPr>
        <p:txBody>
          <a:bodyPr anchor="t">
            <a:normAutofit/>
          </a:bodyPr>
          <a:lstStyle>
            <a:lvl1pPr>
              <a:defRPr sz="4800"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0"/>
          </p:nvPr>
        </p:nvSpPr>
        <p:spPr>
          <a:xfrm>
            <a:off x="685800" y="1639016"/>
            <a:ext cx="5333035" cy="2158502"/>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p:cNvSpPr>
            <a:spLocks noGrp="1"/>
          </p:cNvSpPr>
          <p:nvPr>
            <p:ph idx="11"/>
          </p:nvPr>
        </p:nvSpPr>
        <p:spPr>
          <a:xfrm>
            <a:off x="6132133" y="1640480"/>
            <a:ext cx="5333035" cy="2157797"/>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p:cNvSpPr>
            <a:spLocks noGrp="1"/>
          </p:cNvSpPr>
          <p:nvPr>
            <p:ph idx="15"/>
          </p:nvPr>
        </p:nvSpPr>
        <p:spPr>
          <a:xfrm>
            <a:off x="685800" y="3917050"/>
            <a:ext cx="5333035" cy="2158502"/>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p:cNvSpPr>
            <a:spLocks noGrp="1"/>
          </p:cNvSpPr>
          <p:nvPr>
            <p:ph idx="16"/>
          </p:nvPr>
        </p:nvSpPr>
        <p:spPr>
          <a:xfrm>
            <a:off x="6132133" y="3918514"/>
            <a:ext cx="5333035" cy="2157797"/>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6"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och bild">
    <p:spTree>
      <p:nvGrpSpPr>
        <p:cNvPr id="1" name=""/>
        <p:cNvGrpSpPr/>
        <p:nvPr/>
      </p:nvGrpSpPr>
      <p:grpSpPr>
        <a:xfrm>
          <a:off x="0" y="0"/>
          <a:ext cx="0" cy="0"/>
          <a:chOff x="0" y="0"/>
          <a:chExt cx="0" cy="0"/>
        </a:xfrm>
      </p:grpSpPr>
      <p:pic>
        <p:nvPicPr>
          <p:cNvPr id="4"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latshållare för bild"/>
          <p:cNvSpPr>
            <a:spLocks noGrp="1"/>
          </p:cNvSpPr>
          <p:nvPr>
            <p:ph type="pic" sz="quarter" idx="10"/>
          </p:nvPr>
        </p:nvSpPr>
        <p:spPr>
          <a:xfrm>
            <a:off x="7073978" y="746106"/>
            <a:ext cx="4336388" cy="5374203"/>
          </a:xfrm>
        </p:spPr>
        <p:txBody>
          <a:bodyPr anchor="ctr"/>
          <a:lstStyle>
            <a:lvl1pPr marL="35100" indent="0" algn="ctr">
              <a:buNone/>
              <a:defRPr/>
            </a:lvl1pPr>
          </a:lstStyle>
          <a:p>
            <a:r>
              <a:rPr lang="sv-SE"/>
              <a:t>Klicka på ikonen för att lägga till en bild</a:t>
            </a:r>
          </a:p>
        </p:txBody>
      </p:sp>
      <p:sp>
        <p:nvSpPr>
          <p:cNvPr id="5" name="Rubrik"/>
          <p:cNvSpPr>
            <a:spLocks noGrp="1"/>
          </p:cNvSpPr>
          <p:nvPr>
            <p:ph type="title"/>
          </p:nvPr>
        </p:nvSpPr>
        <p:spPr>
          <a:xfrm>
            <a:off x="685799" y="618970"/>
            <a:ext cx="5481322"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7" name="Platshållare för innehåll"/>
          <p:cNvSpPr>
            <a:spLocks noGrp="1"/>
          </p:cNvSpPr>
          <p:nvPr>
            <p:ph idx="11"/>
          </p:nvPr>
        </p:nvSpPr>
        <p:spPr>
          <a:xfrm>
            <a:off x="685800" y="2249763"/>
            <a:ext cx="5481321"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och bild (vänster)">
    <p:spTree>
      <p:nvGrpSpPr>
        <p:cNvPr id="1" name=""/>
        <p:cNvGrpSpPr/>
        <p:nvPr/>
      </p:nvGrpSpPr>
      <p:grpSpPr>
        <a:xfrm>
          <a:off x="0" y="0"/>
          <a:ext cx="0" cy="0"/>
          <a:chOff x="0" y="0"/>
          <a:chExt cx="0" cy="0"/>
        </a:xfrm>
      </p:grpSpPr>
      <p:pic>
        <p:nvPicPr>
          <p:cNvPr id="7"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ubrik"/>
          <p:cNvSpPr>
            <a:spLocks noGrp="1"/>
          </p:cNvSpPr>
          <p:nvPr>
            <p:ph type="title"/>
          </p:nvPr>
        </p:nvSpPr>
        <p:spPr>
          <a:xfrm>
            <a:off x="6094134" y="612952"/>
            <a:ext cx="5346700"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11" name="Platshållare för bild"/>
          <p:cNvSpPr>
            <a:spLocks noGrp="1"/>
          </p:cNvSpPr>
          <p:nvPr>
            <p:ph type="pic" sz="quarter" idx="12"/>
          </p:nvPr>
        </p:nvSpPr>
        <p:spPr>
          <a:xfrm>
            <a:off x="781175" y="746107"/>
            <a:ext cx="4365085" cy="5329326"/>
          </a:xfrm>
        </p:spPr>
        <p:txBody>
          <a:bodyPr anchor="ctr"/>
          <a:lstStyle>
            <a:lvl1pPr marL="35100" indent="0" algn="ctr">
              <a:buNone/>
              <a:defRPr/>
            </a:lvl1pPr>
          </a:lstStyle>
          <a:p>
            <a:r>
              <a:rPr lang="sv-SE"/>
              <a:t>Klicka på ikonen för att lägga till en bild</a:t>
            </a:r>
          </a:p>
        </p:txBody>
      </p:sp>
      <p:sp>
        <p:nvSpPr>
          <p:cNvPr id="8" name="Platshållare för innehåll"/>
          <p:cNvSpPr>
            <a:spLocks noGrp="1"/>
          </p:cNvSpPr>
          <p:nvPr>
            <p:ph idx="10"/>
          </p:nvPr>
        </p:nvSpPr>
        <p:spPr>
          <a:xfrm>
            <a:off x="6094135" y="2249764"/>
            <a:ext cx="5346700" cy="3825668"/>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4"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Rund bild)">
    <p:spTree>
      <p:nvGrpSpPr>
        <p:cNvPr id="1" name=""/>
        <p:cNvGrpSpPr/>
        <p:nvPr/>
      </p:nvGrpSpPr>
      <p:grpSpPr>
        <a:xfrm>
          <a:off x="0" y="0"/>
          <a:ext cx="0" cy="0"/>
          <a:chOff x="0" y="0"/>
          <a:chExt cx="0" cy="0"/>
        </a:xfrm>
      </p:grpSpPr>
      <p:sp>
        <p:nvSpPr>
          <p:cNvPr id="7" name="Platshållare för innehåll"/>
          <p:cNvSpPr>
            <a:spLocks noGrp="1"/>
          </p:cNvSpPr>
          <p:nvPr>
            <p:ph idx="10"/>
          </p:nvPr>
        </p:nvSpPr>
        <p:spPr>
          <a:xfrm>
            <a:off x="685800" y="2249763"/>
            <a:ext cx="5481321"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p:nvPr>
        </p:nvSpPr>
        <p:spPr>
          <a:xfrm>
            <a:off x="685799" y="618970"/>
            <a:ext cx="5481322"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11" name="Picture Placeholder 2"/>
          <p:cNvSpPr>
            <a:spLocks noGrp="1" noChangeAspect="1"/>
          </p:cNvSpPr>
          <p:nvPr>
            <p:ph type="pic" idx="11"/>
          </p:nvPr>
        </p:nvSpPr>
        <p:spPr>
          <a:xfrm>
            <a:off x="6980724" y="1228033"/>
            <a:ext cx="4397673" cy="4398710"/>
          </a:xfrm>
          <a:prstGeom prst="ellipse">
            <a:avLst/>
          </a:prstGeom>
          <a:noFill/>
          <a:ln>
            <a:noFill/>
          </a:ln>
        </p:spPr>
        <p:style>
          <a:lnRef idx="2">
            <a:schemeClr val="dk1"/>
          </a:lnRef>
          <a:fillRef idx="1">
            <a:schemeClr val="lt1"/>
          </a:fillRef>
          <a:effectRef idx="0">
            <a:schemeClr val="dk1"/>
          </a:effectRef>
          <a:fontRef idx="none"/>
        </p:style>
        <p:txBody>
          <a:bodyPr anchor="t">
            <a:normAutofit/>
          </a:bodyPr>
          <a:lstStyle>
            <a:lvl1pPr marL="0" indent="0" algn="ctr">
              <a:buNone/>
              <a:defRPr sz="1600">
                <a:ln>
                  <a:noFill/>
                </a:ln>
                <a:solidFill>
                  <a:srgbClr val="33302F"/>
                </a:solidFill>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a:p>
        </p:txBody>
      </p:sp>
      <p:pic>
        <p:nvPicPr>
          <p:cNvPr id="12"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Rubrik och innehåll (Rund bild)">
    <p:spTree>
      <p:nvGrpSpPr>
        <p:cNvPr id="1" name=""/>
        <p:cNvGrpSpPr/>
        <p:nvPr/>
      </p:nvGrpSpPr>
      <p:grpSpPr>
        <a:xfrm>
          <a:off x="0" y="0"/>
          <a:ext cx="0" cy="0"/>
          <a:chOff x="0" y="0"/>
          <a:chExt cx="0" cy="0"/>
        </a:xfrm>
      </p:grpSpPr>
      <p:sp>
        <p:nvSpPr>
          <p:cNvPr id="7" name="Platshållare för innehåll"/>
          <p:cNvSpPr>
            <a:spLocks noGrp="1"/>
          </p:cNvSpPr>
          <p:nvPr>
            <p:ph idx="10"/>
          </p:nvPr>
        </p:nvSpPr>
        <p:spPr>
          <a:xfrm>
            <a:off x="685800" y="2249763"/>
            <a:ext cx="5481321"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p:cNvSpPr>
            <a:spLocks noGrp="1"/>
          </p:cNvSpPr>
          <p:nvPr>
            <p:ph type="title"/>
          </p:nvPr>
        </p:nvSpPr>
        <p:spPr>
          <a:xfrm>
            <a:off x="685799" y="618970"/>
            <a:ext cx="5481322"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9" name="Picture Placeholder 2"/>
          <p:cNvSpPr>
            <a:spLocks noGrp="1" noChangeAspect="1"/>
          </p:cNvSpPr>
          <p:nvPr>
            <p:ph type="pic" idx="11" hasCustomPrompt="1"/>
          </p:nvPr>
        </p:nvSpPr>
        <p:spPr>
          <a:xfrm>
            <a:off x="6533761" y="1568731"/>
            <a:ext cx="2016313" cy="2016786"/>
          </a:xfrm>
          <a:prstGeom prst="ellipse">
            <a:avLst/>
          </a:prstGeom>
          <a:solidFill>
            <a:schemeClr val="bg1"/>
          </a:solidFill>
          <a:ln>
            <a:noFill/>
          </a:ln>
        </p:spPr>
        <p:style>
          <a:lnRef idx="2">
            <a:schemeClr val="dk1"/>
          </a:lnRef>
          <a:fillRef idx="1">
            <a:schemeClr val="lt1"/>
          </a:fillRef>
          <a:effectRef idx="0">
            <a:schemeClr val="dk1"/>
          </a:effectRef>
          <a:fontRef idx="none"/>
        </p:style>
        <p:txBody>
          <a:bodyPr anchor="ctr">
            <a:normAutofit/>
          </a:bodyPr>
          <a:lstStyle>
            <a:lvl1pPr marL="0" indent="0" algn="ctr">
              <a:buNone/>
              <a:defRPr sz="1200" baseline="0">
                <a:ln>
                  <a:noFill/>
                </a:ln>
                <a:solidFill>
                  <a:srgbClr val="33302F"/>
                </a:solidFill>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Lägg till bild eller ikon</a:t>
            </a:r>
          </a:p>
        </p:txBody>
      </p:sp>
      <p:sp>
        <p:nvSpPr>
          <p:cNvPr id="10" name="Picture Placeholder 2"/>
          <p:cNvSpPr>
            <a:spLocks noGrp="1" noChangeAspect="1"/>
          </p:cNvSpPr>
          <p:nvPr>
            <p:ph type="pic" idx="12" hasCustomPrompt="1"/>
          </p:nvPr>
        </p:nvSpPr>
        <p:spPr>
          <a:xfrm>
            <a:off x="7999603" y="3155516"/>
            <a:ext cx="2708846" cy="2709484"/>
          </a:xfrm>
          <a:prstGeom prst="ellipse">
            <a:avLst/>
          </a:prstGeom>
          <a:solidFill>
            <a:schemeClr val="bg1"/>
          </a:solidFill>
          <a:ln>
            <a:noFill/>
          </a:ln>
        </p:spPr>
        <p:style>
          <a:lnRef idx="2">
            <a:schemeClr val="dk1"/>
          </a:lnRef>
          <a:fillRef idx="1">
            <a:schemeClr val="lt1"/>
          </a:fillRef>
          <a:effectRef idx="0">
            <a:schemeClr val="dk1"/>
          </a:effectRef>
          <a:fontRef idx="none"/>
        </p:style>
        <p:txBody>
          <a:bodyPr anchor="ctr">
            <a:normAutofit/>
          </a:bodyPr>
          <a:lstStyle>
            <a:lvl1pPr marL="0" indent="0" algn="ctr">
              <a:buNone/>
              <a:defRPr sz="1200">
                <a:ln>
                  <a:noFill/>
                </a:ln>
                <a:solidFill>
                  <a:srgbClr val="33302F"/>
                </a:solidFill>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Lägg till bild eller ikon</a:t>
            </a:r>
          </a:p>
        </p:txBody>
      </p:sp>
      <p:sp>
        <p:nvSpPr>
          <p:cNvPr id="12" name="Picture Placeholder 2"/>
          <p:cNvSpPr>
            <a:spLocks noGrp="1" noChangeAspect="1"/>
          </p:cNvSpPr>
          <p:nvPr>
            <p:ph type="pic" idx="13" hasCustomPrompt="1"/>
          </p:nvPr>
        </p:nvSpPr>
        <p:spPr>
          <a:xfrm>
            <a:off x="8713016" y="709654"/>
            <a:ext cx="2186864" cy="2187380"/>
          </a:xfrm>
          <a:prstGeom prst="ellipse">
            <a:avLst/>
          </a:prstGeom>
          <a:solidFill>
            <a:schemeClr val="bg1"/>
          </a:solidFill>
          <a:ln>
            <a:noFill/>
          </a:ln>
        </p:spPr>
        <p:style>
          <a:lnRef idx="2">
            <a:schemeClr val="dk1"/>
          </a:lnRef>
          <a:fillRef idx="1">
            <a:schemeClr val="lt1"/>
          </a:fillRef>
          <a:effectRef idx="0">
            <a:schemeClr val="dk1"/>
          </a:effectRef>
          <a:fontRef idx="none"/>
        </p:style>
        <p:txBody>
          <a:bodyPr anchor="ctr">
            <a:normAutofit/>
          </a:bodyPr>
          <a:lstStyle>
            <a:lvl1pPr marL="0" indent="0" algn="ctr">
              <a:buNone/>
              <a:defRPr sz="1200">
                <a:ln>
                  <a:noFill/>
                </a:ln>
                <a:solidFill>
                  <a:srgbClr val="33302F"/>
                </a:solidFill>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Lägg till bild</a:t>
            </a:r>
            <a:br>
              <a:rPr lang="sv-SE"/>
            </a:br>
            <a:r>
              <a:rPr lang="sv-SE"/>
              <a:t>eller ikon</a:t>
            </a:r>
          </a:p>
        </p:txBody>
      </p:sp>
      <p:pic>
        <p:nvPicPr>
          <p:cNvPr id="16"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bakgrundsbild">
    <p:spTree>
      <p:nvGrpSpPr>
        <p:cNvPr id="1" name=""/>
        <p:cNvGrpSpPr/>
        <p:nvPr/>
      </p:nvGrpSpPr>
      <p:grpSpPr>
        <a:xfrm>
          <a:off x="0" y="0"/>
          <a:ext cx="0" cy="0"/>
          <a:chOff x="0" y="0"/>
          <a:chExt cx="0" cy="0"/>
        </a:xfrm>
      </p:grpSpPr>
      <p:sp>
        <p:nvSpPr>
          <p:cNvPr id="8" name="Platshållare för bild"/>
          <p:cNvSpPr>
            <a:spLocks noGrp="1"/>
          </p:cNvSpPr>
          <p:nvPr>
            <p:ph type="pic" sz="quarter" idx="10"/>
          </p:nvPr>
        </p:nvSpPr>
        <p:spPr>
          <a:xfrm>
            <a:off x="0" y="0"/>
            <a:ext cx="12192000" cy="6858000"/>
          </a:xfrm>
        </p:spPr>
        <p:txBody>
          <a:bodyPr anchor="ctr"/>
          <a:lstStyle>
            <a:lvl1pPr marL="35100" indent="0" algn="ctr">
              <a:buNone/>
              <a:defRPr/>
            </a:lvl1pPr>
          </a:lstStyle>
          <a:p>
            <a:r>
              <a:rPr lang="sv-SE"/>
              <a:t>Klicka på ikonen för att lägga till en bild</a:t>
            </a:r>
          </a:p>
        </p:txBody>
      </p:sp>
      <p:sp>
        <p:nvSpPr>
          <p:cNvPr id="9" name="Underrubrik"/>
          <p:cNvSpPr>
            <a:spLocks noGrp="1"/>
          </p:cNvSpPr>
          <p:nvPr>
            <p:ph type="subTitle" idx="11"/>
          </p:nvPr>
        </p:nvSpPr>
        <p:spPr>
          <a:xfrm>
            <a:off x="685798" y="3220701"/>
            <a:ext cx="5436706" cy="2227249"/>
          </a:xfrm>
          <a:prstGeom prst="rect">
            <a:avLst/>
          </a:prstGeom>
        </p:spPr>
        <p:txBody>
          <a:bodyPr>
            <a:noAutofit/>
          </a:bodyPr>
          <a:lstStyle>
            <a:lvl1pPr marL="0" indent="0" algn="l">
              <a:lnSpc>
                <a:spcPct val="12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5" name="Rubrik"/>
          <p:cNvSpPr>
            <a:spLocks noGrp="1"/>
          </p:cNvSpPr>
          <p:nvPr>
            <p:ph type="title"/>
          </p:nvPr>
        </p:nvSpPr>
        <p:spPr>
          <a:xfrm>
            <a:off x="685799" y="1498776"/>
            <a:ext cx="5436706" cy="1531013"/>
          </a:xfrm>
        </p:spPr>
        <p:txBody>
          <a:bodyPr anchor="t">
            <a:noAutofit/>
          </a:bodyPr>
          <a:lstStyle>
            <a:lvl1pPr>
              <a:defRPr sz="4800" b="0" i="0">
                <a:latin typeface="Open Sans Light" charset="0"/>
                <a:ea typeface="Open Sans Light" charset="0"/>
                <a:cs typeface="Open Sans Light" charset="0"/>
              </a:defRPr>
            </a:lvl1pPr>
          </a:lstStyle>
          <a:p>
            <a:r>
              <a:rPr lang="sv-SE"/>
              <a:t>Klicka här för att ändra mall för rubrikformat</a:t>
            </a:r>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latshållare för text"/>
          <p:cNvSpPr>
            <a:spLocks noGrp="1"/>
          </p:cNvSpPr>
          <p:nvPr>
            <p:ph type="body" idx="1"/>
          </p:nvPr>
        </p:nvSpPr>
        <p:spPr>
          <a:xfrm>
            <a:off x="685800" y="1639015"/>
            <a:ext cx="10668000" cy="453794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p:cNvSpPr>
            <a:spLocks noGrp="1"/>
          </p:cNvSpPr>
          <p:nvPr>
            <p:ph type="title"/>
          </p:nvPr>
        </p:nvSpPr>
        <p:spPr>
          <a:xfrm>
            <a:off x="685800" y="614974"/>
            <a:ext cx="10667999" cy="850727"/>
          </a:xfrm>
          <a:prstGeom prst="rect">
            <a:avLst/>
          </a:prstGeom>
        </p:spPr>
        <p:txBody>
          <a:bodyPr vert="horz" lIns="91440" tIns="45720" rIns="91440" bIns="45720" rtlCol="0" anchor="ctr">
            <a:normAutofit/>
          </a:bodyPr>
          <a:lstStyle/>
          <a:p>
            <a:r>
              <a:rPr lang="sv-SE"/>
              <a:t>Klicka här för att ändra format</a:t>
            </a:r>
          </a:p>
        </p:txBody>
      </p:sp>
    </p:spTree>
    <p:extLst>
      <p:ext uri="{BB962C8B-B14F-4D97-AF65-F5344CB8AC3E}">
        <p14:creationId xmlns:p14="http://schemas.microsoft.com/office/powerpoint/2010/main" val="2112389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80" r:id="rId4"/>
    <p:sldLayoutId id="2147483666" r:id="rId5"/>
    <p:sldLayoutId id="2147483669" r:id="rId6"/>
    <p:sldLayoutId id="2147483677" r:id="rId7"/>
    <p:sldLayoutId id="2147483678" r:id="rId8"/>
    <p:sldLayoutId id="2147483667" r:id="rId9"/>
    <p:sldLayoutId id="2147483662" r:id="rId10"/>
    <p:sldLayoutId id="2147483665" r:id="rId11"/>
    <p:sldLayoutId id="2147483663" r:id="rId12"/>
    <p:sldLayoutId id="2147483664" r:id="rId13"/>
    <p:sldLayoutId id="2147483651" r:id="rId14"/>
    <p:sldLayoutId id="2147483654" r:id="rId15"/>
    <p:sldLayoutId id="2147483660" r:id="rId16"/>
    <p:sldLayoutId id="2147483674" r:id="rId17"/>
    <p:sldLayoutId id="2147483679" r:id="rId18"/>
    <p:sldLayoutId id="2147483655" r:id="rId19"/>
    <p:sldLayoutId id="2147483661" r:id="rId20"/>
  </p:sldLayoutIdLst>
  <p:transition spd="slow">
    <p:cover/>
  </p:transition>
  <p:txStyles>
    <p:titleStyle>
      <a:lvl1pPr algn="l" defTabSz="914400" rtl="0" eaLnBrk="1" latinLnBrk="0" hangingPunct="1">
        <a:lnSpc>
          <a:spcPct val="100000"/>
        </a:lnSpc>
        <a:spcBef>
          <a:spcPct val="0"/>
        </a:spcBef>
        <a:buNone/>
        <a:defRPr sz="4400" b="0" i="0" kern="1200" cap="none" spc="0">
          <a:ln>
            <a:noFill/>
          </a:ln>
          <a:solidFill>
            <a:srgbClr val="00706E"/>
          </a:solidFill>
          <a:effectLst/>
          <a:latin typeface="Open Sans Light" charset="0"/>
          <a:ea typeface="Open Sans Light" charset="0"/>
          <a:cs typeface="Open Sans Light" charset="0"/>
        </a:defRPr>
      </a:lvl1pPr>
    </p:titleStyle>
    <p:bodyStyle>
      <a:lvl1pPr marL="223200" indent="-223200" algn="l" defTabSz="914400" rtl="0" eaLnBrk="1" latinLnBrk="0" hangingPunct="1">
        <a:lnSpc>
          <a:spcPct val="120000"/>
        </a:lnSpc>
        <a:spcBef>
          <a:spcPts val="1000"/>
        </a:spcBef>
        <a:buClr>
          <a:srgbClr val="01A5A3"/>
        </a:buClr>
        <a:buSzPct val="100000"/>
        <a:buFont typeface="Arial" charset="0"/>
        <a:buChar char="•"/>
        <a:defRPr sz="2000" kern="1200">
          <a:solidFill>
            <a:srgbClr val="33302F"/>
          </a:solidFill>
          <a:latin typeface="Open Sans" charset="0"/>
          <a:ea typeface="Open Sans" charset="0"/>
          <a:cs typeface="Open Sans" charset="0"/>
        </a:defRPr>
      </a:lvl1pPr>
      <a:lvl2pPr marL="468000" indent="-223200" algn="l" defTabSz="914400" rtl="0" eaLnBrk="1" latinLnBrk="0" hangingPunct="1">
        <a:lnSpc>
          <a:spcPct val="120000"/>
        </a:lnSpc>
        <a:spcBef>
          <a:spcPts val="500"/>
        </a:spcBef>
        <a:buClr>
          <a:srgbClr val="01A5A3"/>
        </a:buClr>
        <a:buSzPct val="100000"/>
        <a:buFont typeface=".AppleSystemUIFont" charset="-120"/>
        <a:buChar char="-"/>
        <a:defRPr sz="1800" kern="1200">
          <a:solidFill>
            <a:srgbClr val="33302F"/>
          </a:solidFill>
          <a:latin typeface="Open Sans" charset="0"/>
          <a:ea typeface="Open Sans" charset="0"/>
          <a:cs typeface="Open Sans" charset="0"/>
        </a:defRPr>
      </a:lvl2pPr>
      <a:lvl3pPr marL="720000" indent="-223200" algn="l" defTabSz="914400" rtl="0" eaLnBrk="1" latinLnBrk="0" hangingPunct="1">
        <a:lnSpc>
          <a:spcPct val="120000"/>
        </a:lnSpc>
        <a:spcBef>
          <a:spcPts val="500"/>
        </a:spcBef>
        <a:buClr>
          <a:srgbClr val="01A5A3"/>
        </a:buClr>
        <a:buSzPct val="100000"/>
        <a:buFont typeface=".AppleSystemUIFont" charset="-120"/>
        <a:buChar char="-"/>
        <a:defRPr sz="1600" kern="1200">
          <a:solidFill>
            <a:srgbClr val="33302F"/>
          </a:solidFill>
          <a:latin typeface="Open Sans" charset="0"/>
          <a:ea typeface="Open Sans" charset="0"/>
          <a:cs typeface="Open Sans" charset="0"/>
        </a:defRPr>
      </a:lvl3pPr>
      <a:lvl4pPr marL="907200" indent="-172800" algn="l" defTabSz="914400" rtl="0" eaLnBrk="1" latinLnBrk="0" hangingPunct="1">
        <a:lnSpc>
          <a:spcPct val="120000"/>
        </a:lnSpc>
        <a:spcBef>
          <a:spcPts val="500"/>
        </a:spcBef>
        <a:buClr>
          <a:srgbClr val="01A5A3"/>
        </a:buClr>
        <a:buSzPct val="100000"/>
        <a:buFont typeface=".AppleSystemUIFont" charset="-120"/>
        <a:buChar char="-"/>
        <a:defRPr sz="1400" kern="1200">
          <a:solidFill>
            <a:srgbClr val="33302F"/>
          </a:solidFill>
          <a:latin typeface="Open Sans" charset="0"/>
          <a:ea typeface="Open Sans" charset="0"/>
          <a:cs typeface="Open Sans" charset="0"/>
        </a:defRPr>
      </a:lvl4pPr>
      <a:lvl5pPr marL="1098000" indent="-172800" algn="l" defTabSz="914400" rtl="0" eaLnBrk="1" latinLnBrk="0" hangingPunct="1">
        <a:lnSpc>
          <a:spcPct val="120000"/>
        </a:lnSpc>
        <a:spcBef>
          <a:spcPts val="500"/>
        </a:spcBef>
        <a:buClr>
          <a:srgbClr val="01A5A3"/>
        </a:buClr>
        <a:buSzPct val="100000"/>
        <a:buFont typeface=".AppleSystemUIFont" charset="-120"/>
        <a:buChar char="-"/>
        <a:defRPr sz="1200" kern="1200">
          <a:solidFill>
            <a:srgbClr val="33302F"/>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p:txBody>
          <a:bodyPr vert="horz" lIns="91440" tIns="45720" rIns="91440" bIns="45720" rtlCol="0" anchor="t">
            <a:noAutofit/>
          </a:bodyPr>
          <a:lstStyle/>
          <a:p>
            <a:endParaRPr lang="sv-SE" dirty="0"/>
          </a:p>
        </p:txBody>
      </p:sp>
      <p:sp>
        <p:nvSpPr>
          <p:cNvPr id="3" name="Rubrik 2"/>
          <p:cNvSpPr>
            <a:spLocks noGrp="1"/>
          </p:cNvSpPr>
          <p:nvPr>
            <p:ph type="ctrTitle"/>
          </p:nvPr>
        </p:nvSpPr>
        <p:spPr/>
        <p:txBody>
          <a:bodyPr>
            <a:normAutofit/>
          </a:bodyPr>
          <a:lstStyle/>
          <a:p>
            <a:r>
              <a:rPr lang="sv-SE" b="1" dirty="0">
                <a:latin typeface="Open Sans Light"/>
                <a:ea typeface="Open Sans Light"/>
                <a:cs typeface="Open Sans Light"/>
              </a:rPr>
              <a:t>Vårdhandboken på lätt svenska</a:t>
            </a:r>
            <a:endParaRPr lang="sv-SE" b="1" dirty="0"/>
          </a:p>
        </p:txBody>
      </p:sp>
    </p:spTree>
    <p:extLst>
      <p:ext uri="{BB962C8B-B14F-4D97-AF65-F5344CB8AC3E}">
        <p14:creationId xmlns:p14="http://schemas.microsoft.com/office/powerpoint/2010/main" val="69573559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CBD01-6AD1-40C6-B333-D46F9BD0111B}"/>
              </a:ext>
            </a:extLst>
          </p:cNvPr>
          <p:cNvSpPr>
            <a:spLocks noGrp="1"/>
          </p:cNvSpPr>
          <p:nvPr>
            <p:ph type="title"/>
          </p:nvPr>
        </p:nvSpPr>
        <p:spPr>
          <a:xfrm>
            <a:off x="685799" y="614974"/>
            <a:ext cx="10779369" cy="1224100"/>
          </a:xfrm>
        </p:spPr>
        <p:txBody>
          <a:bodyPr>
            <a:normAutofit fontScale="90000"/>
          </a:bodyPr>
          <a:lstStyle/>
          <a:p>
            <a:r>
              <a:rPr lang="sv-SE" dirty="0"/>
              <a:t>Syftet med innehåll på lätt svenska i Vårdhandboken</a:t>
            </a:r>
          </a:p>
        </p:txBody>
      </p:sp>
      <p:sp>
        <p:nvSpPr>
          <p:cNvPr id="3" name="Platshållare för innehåll 2">
            <a:extLst>
              <a:ext uri="{FF2B5EF4-FFF2-40B4-BE49-F238E27FC236}">
                <a16:creationId xmlns:a16="http://schemas.microsoft.com/office/drawing/2014/main" id="{19F96E4B-EFCB-4BD7-B655-631A5A3738D4}"/>
              </a:ext>
            </a:extLst>
          </p:cNvPr>
          <p:cNvSpPr>
            <a:spLocks noGrp="1"/>
          </p:cNvSpPr>
          <p:nvPr>
            <p:ph idx="11"/>
          </p:nvPr>
        </p:nvSpPr>
        <p:spPr/>
        <p:txBody>
          <a:bodyPr>
            <a:normAutofit/>
          </a:bodyPr>
          <a:lstStyle/>
          <a:p>
            <a:pPr marL="0" indent="0" algn="l">
              <a:buNone/>
            </a:pPr>
            <a:endParaRPr lang="sv-SE" dirty="0">
              <a:solidFill>
                <a:srgbClr val="5F5F5F"/>
              </a:solidFill>
              <a:latin typeface="Open Sans" panose="020B0606030504020204" pitchFamily="34" charset="0"/>
            </a:endParaRPr>
          </a:p>
          <a:p>
            <a:pPr marL="0" indent="0">
              <a:buNone/>
            </a:pPr>
            <a:r>
              <a:rPr lang="sv-SE" sz="2000" b="0" i="0" dirty="0">
                <a:solidFill>
                  <a:schemeClr val="tx1"/>
                </a:solidFill>
                <a:effectLst/>
                <a:latin typeface="Open Sans" panose="020B0606030504020204" pitchFamily="34" charset="0"/>
              </a:rPr>
              <a:t>Syftet är att tillg</a:t>
            </a:r>
            <a:r>
              <a:rPr lang="sv-SE" sz="2000" dirty="0">
                <a:solidFill>
                  <a:schemeClr val="tx1"/>
                </a:solidFill>
                <a:latin typeface="Open Sans" panose="020B0606030504020204" pitchFamily="34" charset="0"/>
              </a:rPr>
              <a:t>ängliggöra delar av </a:t>
            </a:r>
            <a:r>
              <a:rPr lang="sv-SE" sz="2000" dirty="0" err="1">
                <a:solidFill>
                  <a:schemeClr val="tx1"/>
                </a:solidFill>
                <a:latin typeface="Open Sans" panose="020B0606030504020204" pitchFamily="34" charset="0"/>
              </a:rPr>
              <a:t>Vårdhandbokens</a:t>
            </a:r>
            <a:r>
              <a:rPr lang="sv-SE" sz="2000" dirty="0">
                <a:solidFill>
                  <a:schemeClr val="tx1"/>
                </a:solidFill>
                <a:latin typeface="Open Sans" panose="020B0606030504020204" pitchFamily="34" charset="0"/>
              </a:rPr>
              <a:t> innehåll på lätt svenska. Fokus i erbjudandet ligger på innehåll som berör metodbeskrivningar och vårdmoment som ofta förekommer inom kommunal hälso- och sjukvård.</a:t>
            </a:r>
            <a:endParaRPr lang="sv-SE" sz="2000" dirty="0">
              <a:solidFill>
                <a:schemeClr val="tx1"/>
              </a:solidFill>
              <a:effectLst/>
              <a:latin typeface="Open Sans"/>
              <a:ea typeface="Times New Roman" panose="02020603050405020304" pitchFamily="18" charset="0"/>
              <a:cs typeface="Open Sans"/>
            </a:endParaRPr>
          </a:p>
          <a:p>
            <a:pPr marL="0" indent="0">
              <a:buNone/>
            </a:pPr>
            <a:endParaRPr lang="sv-SE" sz="2000" dirty="0">
              <a:solidFill>
                <a:schemeClr val="tx1"/>
              </a:solidFill>
              <a:effectLst/>
              <a:latin typeface="Open Sans"/>
              <a:ea typeface="Times New Roman" panose="02020603050405020304" pitchFamily="18" charset="0"/>
              <a:cs typeface="Open Sans"/>
            </a:endParaRPr>
          </a:p>
          <a:p>
            <a:pPr marL="0" indent="0">
              <a:buNone/>
            </a:pPr>
            <a:r>
              <a:rPr lang="sv-SE" sz="2000" dirty="0">
                <a:solidFill>
                  <a:schemeClr val="tx1"/>
                </a:solidFill>
                <a:effectLst/>
                <a:latin typeface="Open Sans"/>
                <a:ea typeface="Times New Roman" panose="02020603050405020304" pitchFamily="18" charset="0"/>
                <a:cs typeface="Open Sans"/>
              </a:rPr>
              <a:t>Enligt Socialstyrelsen ska vård- och </a:t>
            </a:r>
            <a:r>
              <a:rPr lang="sv-SE" sz="2000" dirty="0">
                <a:solidFill>
                  <a:schemeClr val="tx1"/>
                </a:solidFill>
                <a:latin typeface="Open Sans"/>
                <a:ea typeface="Times New Roman" panose="02020603050405020304" pitchFamily="18" charset="0"/>
                <a:cs typeface="Open Sans"/>
              </a:rPr>
              <a:t>omsorgspersonal </a:t>
            </a:r>
            <a:r>
              <a:rPr lang="sv-SE" sz="2000" dirty="0">
                <a:solidFill>
                  <a:schemeClr val="tx1"/>
                </a:solidFill>
                <a:effectLst/>
                <a:latin typeface="Open Sans"/>
                <a:ea typeface="Times New Roman" panose="02020603050405020304" pitchFamily="18" charset="0"/>
                <a:cs typeface="Open Sans"/>
              </a:rPr>
              <a:t>kunna förstå, tala, läsa och skriva svenska. </a:t>
            </a:r>
            <a:r>
              <a:rPr lang="sv-SE" sz="2000" dirty="0">
                <a:solidFill>
                  <a:schemeClr val="tx1"/>
                </a:solidFill>
                <a:latin typeface="Open Sans"/>
                <a:ea typeface="Times New Roman" panose="02020603050405020304" pitchFamily="18" charset="0"/>
                <a:cs typeface="Open Sans"/>
              </a:rPr>
              <a:t>U</a:t>
            </a:r>
            <a:r>
              <a:rPr lang="sv-SE" sz="2000" dirty="0">
                <a:solidFill>
                  <a:schemeClr val="tx1"/>
                </a:solidFill>
                <a:effectLst/>
                <a:latin typeface="Open Sans"/>
                <a:ea typeface="Times New Roman" panose="02020603050405020304" pitchFamily="18" charset="0"/>
                <a:cs typeface="Open Sans"/>
              </a:rPr>
              <a:t>ndersökningar visar däremot att språkkunskaperna ofta är begränsade inom stor del av personalgruppen. IVO varnar för att det sänker omsorgens kvalitet.</a:t>
            </a:r>
          </a:p>
          <a:p>
            <a:pPr marL="0" indent="0">
              <a:buNone/>
            </a:pPr>
            <a:endParaRPr lang="sv-SE" sz="2000" dirty="0">
              <a:effectLst/>
              <a:latin typeface="Open Sans"/>
              <a:ea typeface="Times New Roman" panose="02020603050405020304" pitchFamily="18" charset="0"/>
              <a:cs typeface="Open Sans"/>
            </a:endParaRPr>
          </a:p>
          <a:p>
            <a:pPr marL="0" indent="0">
              <a:buNone/>
            </a:pPr>
            <a:endParaRPr lang="sv-SE" sz="2000" dirty="0">
              <a:effectLst/>
              <a:latin typeface="Open Sans"/>
              <a:ea typeface="Times New Roman" panose="02020603050405020304" pitchFamily="18" charset="0"/>
              <a:cs typeface="Open Sans"/>
            </a:endParaRPr>
          </a:p>
          <a:p>
            <a:pPr algn="l"/>
            <a:endParaRPr lang="sv-SE" b="0" i="0" dirty="0">
              <a:solidFill>
                <a:srgbClr val="5F5F5F"/>
              </a:solidFill>
              <a:effectLst/>
              <a:latin typeface="Open Sans" panose="020B0606030504020204" pitchFamily="34" charset="0"/>
            </a:endParaRPr>
          </a:p>
          <a:p>
            <a:pPr marL="0" indent="0">
              <a:buNone/>
            </a:pPr>
            <a:endParaRPr lang="sv-SE" dirty="0"/>
          </a:p>
        </p:txBody>
      </p:sp>
    </p:spTree>
    <p:extLst>
      <p:ext uri="{BB962C8B-B14F-4D97-AF65-F5344CB8AC3E}">
        <p14:creationId xmlns:p14="http://schemas.microsoft.com/office/powerpoint/2010/main" val="3413677632"/>
      </p:ext>
    </p:extLst>
  </p:cSld>
  <p:clrMapOvr>
    <a:masterClrMapping/>
  </p:clrMapOvr>
  <p:transition>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D3E6CF-09B9-4515-8356-6E757B8E4BCA}"/>
              </a:ext>
            </a:extLst>
          </p:cNvPr>
          <p:cNvSpPr>
            <a:spLocks noGrp="1"/>
          </p:cNvSpPr>
          <p:nvPr>
            <p:ph type="title"/>
          </p:nvPr>
        </p:nvSpPr>
        <p:spPr/>
        <p:txBody>
          <a:bodyPr>
            <a:normAutofit/>
          </a:bodyPr>
          <a:lstStyle/>
          <a:p>
            <a:r>
              <a:rPr lang="sv-SE" dirty="0"/>
              <a:t>Nytta med innehåll på lätt svenska</a:t>
            </a:r>
          </a:p>
        </p:txBody>
      </p:sp>
      <p:sp>
        <p:nvSpPr>
          <p:cNvPr id="3" name="Platshållare för innehåll 2">
            <a:extLst>
              <a:ext uri="{FF2B5EF4-FFF2-40B4-BE49-F238E27FC236}">
                <a16:creationId xmlns:a16="http://schemas.microsoft.com/office/drawing/2014/main" id="{954CD9F0-09F0-43ED-8FFB-AB56D804AC57}"/>
              </a:ext>
            </a:extLst>
          </p:cNvPr>
          <p:cNvSpPr>
            <a:spLocks noGrp="1"/>
          </p:cNvSpPr>
          <p:nvPr>
            <p:ph idx="11"/>
          </p:nvPr>
        </p:nvSpPr>
        <p:spPr>
          <a:xfrm>
            <a:off x="685800" y="1639016"/>
            <a:ext cx="9415130" cy="4430805"/>
          </a:xfrm>
        </p:spPr>
        <p:txBody>
          <a:bodyPr>
            <a:normAutofit/>
          </a:bodyPr>
          <a:lstStyle/>
          <a:p>
            <a:pPr marL="0" indent="0">
              <a:buNone/>
            </a:pPr>
            <a:endParaRPr lang="sv-SE" b="0" i="0" dirty="0">
              <a:solidFill>
                <a:srgbClr val="5F5F5F"/>
              </a:solidFill>
              <a:effectLst/>
              <a:latin typeface="Open Sans" panose="020B0606030504020204" pitchFamily="34" charset="0"/>
            </a:endParaRPr>
          </a:p>
          <a:p>
            <a:r>
              <a:rPr lang="sv-SE" b="0" i="0" dirty="0">
                <a:solidFill>
                  <a:schemeClr val="tx1"/>
                </a:solidFill>
                <a:effectLst/>
                <a:latin typeface="Open Sans" panose="020B0606030504020204" pitchFamily="34" charset="0"/>
              </a:rPr>
              <a:t>Behovet finns särskilt hos personal som har begränsade kunskaper i svenska, eller av annan anledning har svårt att ta till sig nuvarande innehåll på Vårdhandboken.se</a:t>
            </a:r>
            <a:endParaRPr lang="sv-SE" dirty="0">
              <a:solidFill>
                <a:schemeClr val="tx1"/>
              </a:solidFill>
              <a:latin typeface="Open Sans" panose="020B0606030504020204" pitchFamily="34" charset="0"/>
            </a:endParaRPr>
          </a:p>
          <a:p>
            <a:r>
              <a:rPr lang="sv-SE" b="0" i="0" dirty="0">
                <a:solidFill>
                  <a:schemeClr val="tx1"/>
                </a:solidFill>
                <a:effectLst/>
                <a:latin typeface="Open Sans" panose="020B0606030504020204" pitchFamily="34" charset="0"/>
              </a:rPr>
              <a:t>Ökad kompetens och kunskap hos personal inom vård och omsorg leder till ökad patientsäkerhet, ökad omsorgskvalitet och minskad smittspridning. Det förbättrar också arbetsvillkoren för personalen.</a:t>
            </a:r>
          </a:p>
          <a:p>
            <a:endParaRPr lang="sv-SE" b="0" i="0" dirty="0">
              <a:solidFill>
                <a:srgbClr val="5F5F5F"/>
              </a:solidFill>
              <a:effectLst/>
              <a:latin typeface="Open Sans" panose="020B0606030504020204" pitchFamily="34" charset="0"/>
            </a:endParaRPr>
          </a:p>
          <a:p>
            <a:pPr marL="0" indent="0">
              <a:buNone/>
            </a:pPr>
            <a:endParaRPr lang="sv-SE" dirty="0"/>
          </a:p>
          <a:p>
            <a:endParaRPr lang="sv-SE" dirty="0"/>
          </a:p>
        </p:txBody>
      </p:sp>
    </p:spTree>
    <p:extLst>
      <p:ext uri="{BB962C8B-B14F-4D97-AF65-F5344CB8AC3E}">
        <p14:creationId xmlns:p14="http://schemas.microsoft.com/office/powerpoint/2010/main" val="3065788107"/>
      </p:ext>
    </p:extLst>
  </p:cSld>
  <p:clrMapOvr>
    <a:masterClrMapping/>
  </p:clrMapOvr>
  <p:transition>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CD7057-80A9-46C6-B989-A89009255D11}"/>
              </a:ext>
            </a:extLst>
          </p:cNvPr>
          <p:cNvSpPr>
            <a:spLocks noGrp="1"/>
          </p:cNvSpPr>
          <p:nvPr>
            <p:ph type="title"/>
          </p:nvPr>
        </p:nvSpPr>
        <p:spPr/>
        <p:txBody>
          <a:bodyPr>
            <a:normAutofit/>
          </a:bodyPr>
          <a:lstStyle/>
          <a:p>
            <a:r>
              <a:rPr lang="sv-SE" dirty="0">
                <a:latin typeface="Open Sans Light"/>
                <a:ea typeface="Open Sans Light"/>
                <a:cs typeface="Open Sans Light"/>
              </a:rPr>
              <a:t>Så används Vårdhandboken idag</a:t>
            </a:r>
            <a:endParaRPr lang="sv-SE" dirty="0"/>
          </a:p>
        </p:txBody>
      </p:sp>
      <p:sp>
        <p:nvSpPr>
          <p:cNvPr id="3" name="Platshållare för innehåll 2">
            <a:extLst>
              <a:ext uri="{FF2B5EF4-FFF2-40B4-BE49-F238E27FC236}">
                <a16:creationId xmlns:a16="http://schemas.microsoft.com/office/drawing/2014/main" id="{55D2BD41-5C21-4874-832A-D9B658F07E50}"/>
              </a:ext>
            </a:extLst>
          </p:cNvPr>
          <p:cNvSpPr>
            <a:spLocks noGrp="1"/>
          </p:cNvSpPr>
          <p:nvPr>
            <p:ph idx="11"/>
          </p:nvPr>
        </p:nvSpPr>
        <p:spPr>
          <a:xfrm>
            <a:off x="685799" y="1698858"/>
            <a:ext cx="6211390" cy="4430805"/>
          </a:xfrm>
        </p:spPr>
        <p:txBody>
          <a:bodyPr vert="horz" lIns="91440" tIns="45720" rIns="91440" bIns="45720" rtlCol="0" anchor="t">
            <a:normAutofit/>
          </a:bodyPr>
          <a:lstStyle/>
          <a:p>
            <a:r>
              <a:rPr lang="sv-SE" b="0" i="0" dirty="0">
                <a:solidFill>
                  <a:schemeClr val="tx1"/>
                </a:solidFill>
                <a:effectLst/>
                <a:latin typeface="Open Sans" panose="020B0606030504020204" pitchFamily="34" charset="0"/>
              </a:rPr>
              <a:t>Vårdhandboken är ett kunskapsstöd för vård- och omsorgspersonal. </a:t>
            </a:r>
          </a:p>
          <a:p>
            <a:r>
              <a:rPr lang="sv-SE" dirty="0">
                <a:solidFill>
                  <a:schemeClr val="tx1"/>
                </a:solidFill>
                <a:latin typeface="Open Sans" panose="020B0606030504020204" pitchFamily="34" charset="0"/>
              </a:rPr>
              <a:t>S</a:t>
            </a:r>
            <a:r>
              <a:rPr lang="sv-SE" b="0" i="0" dirty="0">
                <a:solidFill>
                  <a:schemeClr val="tx1"/>
                </a:solidFill>
                <a:effectLst/>
                <a:latin typeface="Open Sans" panose="020B0606030504020204" pitchFamily="34" charset="0"/>
              </a:rPr>
              <a:t>yftet är att säkerställa en god och säker vård på lika villkor. </a:t>
            </a:r>
          </a:p>
          <a:p>
            <a:r>
              <a:rPr lang="sv-SE" b="0" i="0" dirty="0">
                <a:solidFill>
                  <a:schemeClr val="tx1"/>
                </a:solidFill>
                <a:effectLst/>
                <a:latin typeface="Open Sans" panose="020B0606030504020204" pitchFamily="34" charset="0"/>
              </a:rPr>
              <a:t>Vårdhandboken har ett högt förtroende hos sina användare och ca 500 000 besök i månaden.</a:t>
            </a:r>
            <a:endParaRPr lang="sv-SE" dirty="0">
              <a:solidFill>
                <a:schemeClr val="tx1"/>
              </a:solidFill>
            </a:endParaRPr>
          </a:p>
        </p:txBody>
      </p:sp>
    </p:spTree>
    <p:extLst>
      <p:ext uri="{BB962C8B-B14F-4D97-AF65-F5344CB8AC3E}">
        <p14:creationId xmlns:p14="http://schemas.microsoft.com/office/powerpoint/2010/main" val="3265255771"/>
      </p:ext>
    </p:extLst>
  </p:cSld>
  <p:clrMapOvr>
    <a:masterClrMapping/>
  </p:clrMapOvr>
  <p:transition>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C48D59-2DB9-4373-850D-3E6956863AF4}"/>
              </a:ext>
            </a:extLst>
          </p:cNvPr>
          <p:cNvSpPr>
            <a:spLocks noGrp="1"/>
          </p:cNvSpPr>
          <p:nvPr>
            <p:ph type="title"/>
          </p:nvPr>
        </p:nvSpPr>
        <p:spPr/>
        <p:txBody>
          <a:bodyPr>
            <a:normAutofit/>
          </a:bodyPr>
          <a:lstStyle/>
          <a:p>
            <a:r>
              <a:rPr lang="sv-SE" dirty="0"/>
              <a:t>Erbjudandet innebär</a:t>
            </a:r>
          </a:p>
        </p:txBody>
      </p:sp>
      <p:sp>
        <p:nvSpPr>
          <p:cNvPr id="3" name="Platshållare för innehåll 2">
            <a:extLst>
              <a:ext uri="{FF2B5EF4-FFF2-40B4-BE49-F238E27FC236}">
                <a16:creationId xmlns:a16="http://schemas.microsoft.com/office/drawing/2014/main" id="{1A100899-7163-41CC-91CC-D6CD34E85CED}"/>
              </a:ext>
            </a:extLst>
          </p:cNvPr>
          <p:cNvSpPr>
            <a:spLocks noGrp="1"/>
          </p:cNvSpPr>
          <p:nvPr>
            <p:ph idx="11"/>
          </p:nvPr>
        </p:nvSpPr>
        <p:spPr>
          <a:xfrm>
            <a:off x="685800" y="1639016"/>
            <a:ext cx="9537700" cy="4430805"/>
          </a:xfrm>
        </p:spPr>
        <p:txBody>
          <a:bodyPr>
            <a:normAutofit/>
          </a:bodyPr>
          <a:lstStyle/>
          <a:p>
            <a:pPr marL="0" indent="0">
              <a:buNone/>
            </a:pPr>
            <a:endParaRPr lang="sv-SE" dirty="0">
              <a:solidFill>
                <a:srgbClr val="5F5F5F"/>
              </a:solidFill>
              <a:latin typeface="Open Sans" panose="020B0606030504020204" pitchFamily="34" charset="0"/>
            </a:endParaRPr>
          </a:p>
          <a:p>
            <a:pPr marL="222885" indent="-222885">
              <a:buFont typeface="Arial,Sans-Serif" charset="0"/>
            </a:pPr>
            <a:r>
              <a:rPr lang="sv-SE" sz="2000" dirty="0">
                <a:solidFill>
                  <a:schemeClr val="tx1"/>
                </a:solidFill>
                <a:latin typeface="Open Sans" panose="020B0606030504020204" pitchFamily="34" charset="0"/>
              </a:rPr>
              <a:t>Utifrån </a:t>
            </a:r>
            <a:r>
              <a:rPr lang="sv-SE" sz="2000" b="0" i="0" dirty="0" err="1">
                <a:solidFill>
                  <a:schemeClr val="tx1"/>
                </a:solidFill>
                <a:effectLst/>
                <a:latin typeface="Open Sans" panose="020B0606030504020204" pitchFamily="34" charset="0"/>
              </a:rPr>
              <a:t>Vårdhandbokens</a:t>
            </a:r>
            <a:r>
              <a:rPr lang="sv-SE" sz="2000" b="0" i="0" dirty="0">
                <a:solidFill>
                  <a:schemeClr val="tx1"/>
                </a:solidFill>
                <a:effectLst/>
                <a:latin typeface="Open Sans" panose="020B0606030504020204" pitchFamily="34" charset="0"/>
              </a:rPr>
              <a:t> nuvarande innehåll producera uppdaterade och kvalitetssäkrade metodbeskrivningar och riktlinjer med fokus på basal omvårdnad, på lättläst svenska.  </a:t>
            </a:r>
          </a:p>
          <a:p>
            <a:pPr marL="222885" indent="-222885">
              <a:buFont typeface="Arial,Sans-Serif" charset="0"/>
            </a:pPr>
            <a:endParaRPr lang="sv-SE" sz="2000" dirty="0">
              <a:solidFill>
                <a:schemeClr val="tx1"/>
              </a:solidFill>
              <a:latin typeface="Open Sans" panose="020B0606030504020204" pitchFamily="34" charset="0"/>
            </a:endParaRPr>
          </a:p>
          <a:p>
            <a:pPr marL="222885" indent="-222885">
              <a:buFont typeface="Arial,Sans-Serif" charset="0"/>
            </a:pPr>
            <a:r>
              <a:rPr lang="sv-SE" sz="2000" dirty="0">
                <a:solidFill>
                  <a:schemeClr val="tx1"/>
                </a:solidFill>
                <a:latin typeface="Open Sans" panose="020B0606030504020204" pitchFamily="34" charset="0"/>
              </a:rPr>
              <a:t>I</a:t>
            </a:r>
            <a:r>
              <a:rPr lang="sv-SE" sz="2000" b="0" i="0" dirty="0">
                <a:solidFill>
                  <a:schemeClr val="tx1"/>
                </a:solidFill>
                <a:effectLst/>
                <a:latin typeface="Open Sans" panose="020B0606030504020204" pitchFamily="34" charset="0"/>
              </a:rPr>
              <a:t>nnehållet presenteras på ett användarvänligt sätt på vårdhandboken.se. </a:t>
            </a:r>
          </a:p>
          <a:p>
            <a:pPr marL="0" indent="0">
              <a:buNone/>
            </a:pPr>
            <a:endParaRPr lang="sv-SE" sz="2000" b="0" i="0" dirty="0">
              <a:solidFill>
                <a:schemeClr val="tx1"/>
              </a:solidFill>
              <a:effectLst/>
              <a:latin typeface="Open Sans" panose="020B0606030504020204" pitchFamily="34" charset="0"/>
            </a:endParaRPr>
          </a:p>
          <a:p>
            <a:pPr marL="222885" indent="-222885">
              <a:buFont typeface="Arial,Sans-Serif" charset="0"/>
            </a:pPr>
            <a:r>
              <a:rPr lang="sv-SE" sz="2000" b="0" i="0" dirty="0">
                <a:solidFill>
                  <a:schemeClr val="tx1"/>
                </a:solidFill>
                <a:effectLst/>
                <a:latin typeface="Open Sans" panose="020B0606030504020204" pitchFamily="34" charset="0"/>
              </a:rPr>
              <a:t>Inera kommer att ansvara för fortsatt förvaltning av innehållet och genom gällande kvalitetsäkringsprocess garantera uppdaterat, pålitligt och tillgängligt innehåll.</a:t>
            </a:r>
            <a:endParaRPr lang="sv-SE" sz="2000" dirty="0">
              <a:solidFill>
                <a:schemeClr val="tx1"/>
              </a:solidFill>
              <a:latin typeface="Open Sans"/>
              <a:ea typeface="Open Sans"/>
              <a:cs typeface="Open Sans"/>
            </a:endParaRPr>
          </a:p>
        </p:txBody>
      </p:sp>
      <p:sp>
        <p:nvSpPr>
          <p:cNvPr id="4" name="Pratbubbla: rektangel med rundade hörn 3">
            <a:extLst>
              <a:ext uri="{FF2B5EF4-FFF2-40B4-BE49-F238E27FC236}">
                <a16:creationId xmlns:a16="http://schemas.microsoft.com/office/drawing/2014/main" id="{D54CED5B-D1B0-45AF-9476-055D7CEDD5F5}"/>
              </a:ext>
            </a:extLst>
          </p:cNvPr>
          <p:cNvSpPr/>
          <p:nvPr/>
        </p:nvSpPr>
        <p:spPr>
          <a:xfrm>
            <a:off x="9472773" y="458161"/>
            <a:ext cx="2585520" cy="1843250"/>
          </a:xfrm>
          <a:prstGeom prst="wedgeRoundRectCallout">
            <a:avLst>
              <a:gd name="adj1" fmla="val -100123"/>
              <a:gd name="adj2" fmla="val 478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2885" indent="-222885" algn="ctr">
              <a:lnSpc>
                <a:spcPct val="107000"/>
              </a:lnSpc>
              <a:spcBef>
                <a:spcPts val="100"/>
              </a:spcBef>
              <a:spcAft>
                <a:spcPts val="500"/>
              </a:spcAft>
            </a:pPr>
            <a:r>
              <a:rPr lang="sv-SE" dirty="0">
                <a:latin typeface="Open Sans"/>
                <a:ea typeface="Open Sans"/>
                <a:cs typeface="Open Sans"/>
              </a:rPr>
              <a:t>P</a:t>
            </a:r>
            <a:r>
              <a:rPr lang="sv-SE" sz="1800" dirty="0">
                <a:effectLst/>
                <a:latin typeface="Open Sans"/>
                <a:ea typeface="Open Sans"/>
                <a:cs typeface="Open Sans"/>
              </a:rPr>
              <a:t>roduktion ska följa och anpassas till </a:t>
            </a:r>
            <a:r>
              <a:rPr lang="sv-SE" sz="1800" dirty="0" err="1">
                <a:effectLst/>
                <a:latin typeface="Open Sans"/>
                <a:ea typeface="Open Sans"/>
                <a:cs typeface="Open Sans"/>
              </a:rPr>
              <a:t>Vårdhandbokens</a:t>
            </a:r>
            <a:r>
              <a:rPr lang="sv-SE" sz="1800" dirty="0">
                <a:effectLst/>
                <a:latin typeface="Open Sans"/>
                <a:ea typeface="Open Sans"/>
                <a:cs typeface="Open Sans"/>
              </a:rPr>
              <a:t> redaktionella processer</a:t>
            </a:r>
            <a:r>
              <a:rPr lang="sv-SE" sz="1800" dirty="0">
                <a:latin typeface="Open Sans"/>
                <a:ea typeface="Open Sans"/>
                <a:cs typeface="Open Sans"/>
              </a:rPr>
              <a:t> och revideringsplan</a:t>
            </a:r>
            <a:r>
              <a:rPr lang="sv-SE" sz="1800" dirty="0">
                <a:effectLst/>
                <a:latin typeface="Open Sans"/>
                <a:ea typeface="Open Sans"/>
                <a:cs typeface="Open Sans"/>
              </a:rPr>
              <a:t>.</a:t>
            </a:r>
          </a:p>
        </p:txBody>
      </p:sp>
    </p:spTree>
    <p:extLst>
      <p:ext uri="{BB962C8B-B14F-4D97-AF65-F5344CB8AC3E}">
        <p14:creationId xmlns:p14="http://schemas.microsoft.com/office/powerpoint/2010/main" val="2663057349"/>
      </p:ext>
    </p:extLst>
  </p:cSld>
  <p:clrMapOvr>
    <a:masterClrMapping/>
  </p:clrMapOvr>
  <p:transition>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C90A05-1A25-4331-BCB4-F9F6F0C4B95F}"/>
              </a:ext>
            </a:extLst>
          </p:cNvPr>
          <p:cNvSpPr>
            <a:spLocks noGrp="1"/>
          </p:cNvSpPr>
          <p:nvPr>
            <p:ph type="title"/>
          </p:nvPr>
        </p:nvSpPr>
        <p:spPr>
          <a:xfrm>
            <a:off x="685799" y="614974"/>
            <a:ext cx="11432407" cy="850727"/>
          </a:xfrm>
        </p:spPr>
        <p:txBody>
          <a:bodyPr>
            <a:normAutofit/>
          </a:bodyPr>
          <a:lstStyle/>
          <a:p>
            <a:r>
              <a:rPr lang="sv-SE" sz="4200" dirty="0"/>
              <a:t>Vad anslutande kommun behöver göra</a:t>
            </a:r>
          </a:p>
        </p:txBody>
      </p:sp>
      <p:sp>
        <p:nvSpPr>
          <p:cNvPr id="3" name="Platshållare för innehåll 2">
            <a:extLst>
              <a:ext uri="{FF2B5EF4-FFF2-40B4-BE49-F238E27FC236}">
                <a16:creationId xmlns:a16="http://schemas.microsoft.com/office/drawing/2014/main" id="{F5EE0492-598A-4270-85E2-A1E3A46F2C9F}"/>
              </a:ext>
            </a:extLst>
          </p:cNvPr>
          <p:cNvSpPr>
            <a:spLocks noGrp="1"/>
          </p:cNvSpPr>
          <p:nvPr>
            <p:ph idx="11"/>
          </p:nvPr>
        </p:nvSpPr>
        <p:spPr/>
        <p:txBody>
          <a:bodyPr/>
          <a:lstStyle/>
          <a:p>
            <a:r>
              <a:rPr lang="sv-SE" b="0" i="0" dirty="0">
                <a:solidFill>
                  <a:schemeClr val="tx1"/>
                </a:solidFill>
                <a:effectLst/>
                <a:latin typeface="Open Sans" panose="020B0606030504020204" pitchFamily="34" charset="0"/>
              </a:rPr>
              <a:t>Eftersom Vårdhandboken är en öppen webbplats behöver kommunen inte själva göra någon teknisk anslutning.</a:t>
            </a:r>
            <a:endParaRPr lang="sv-SE" dirty="0">
              <a:solidFill>
                <a:schemeClr val="tx1"/>
              </a:solidFill>
            </a:endParaRPr>
          </a:p>
        </p:txBody>
      </p:sp>
    </p:spTree>
    <p:extLst>
      <p:ext uri="{BB962C8B-B14F-4D97-AF65-F5344CB8AC3E}">
        <p14:creationId xmlns:p14="http://schemas.microsoft.com/office/powerpoint/2010/main" val="652493951"/>
      </p:ext>
    </p:extLst>
  </p:cSld>
  <p:clrMapOvr>
    <a:masterClrMapping/>
  </p:clrMapOvr>
  <p:transition>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011E7B-2590-4608-BA72-76C7309906CB}"/>
              </a:ext>
            </a:extLst>
          </p:cNvPr>
          <p:cNvSpPr>
            <a:spLocks noGrp="1"/>
          </p:cNvSpPr>
          <p:nvPr>
            <p:ph type="title"/>
          </p:nvPr>
        </p:nvSpPr>
        <p:spPr>
          <a:xfrm>
            <a:off x="685799" y="614974"/>
            <a:ext cx="10779369" cy="850727"/>
          </a:xfrm>
        </p:spPr>
        <p:txBody>
          <a:bodyPr anchor="t">
            <a:normAutofit/>
          </a:bodyPr>
          <a:lstStyle/>
          <a:p>
            <a:r>
              <a:rPr lang="sv-SE" dirty="0"/>
              <a:t>Pris</a:t>
            </a:r>
          </a:p>
        </p:txBody>
      </p:sp>
      <p:sp>
        <p:nvSpPr>
          <p:cNvPr id="3" name="Platshållare för innehåll 2">
            <a:extLst>
              <a:ext uri="{FF2B5EF4-FFF2-40B4-BE49-F238E27FC236}">
                <a16:creationId xmlns:a16="http://schemas.microsoft.com/office/drawing/2014/main" id="{62796774-252A-4A82-A2EE-FF9687EFA26D}"/>
              </a:ext>
            </a:extLst>
          </p:cNvPr>
          <p:cNvSpPr>
            <a:spLocks noGrp="1"/>
          </p:cNvSpPr>
          <p:nvPr>
            <p:ph idx="10"/>
          </p:nvPr>
        </p:nvSpPr>
        <p:spPr>
          <a:xfrm>
            <a:off x="685800" y="1639017"/>
            <a:ext cx="10564402" cy="1073362"/>
          </a:xfrm>
        </p:spPr>
        <p:txBody>
          <a:bodyPr vert="horz" lIns="91440" tIns="45720" rIns="91440" bIns="45720" rtlCol="0">
            <a:normAutofit/>
          </a:bodyPr>
          <a:lstStyle/>
          <a:p>
            <a:pPr marL="0" indent="0">
              <a:buNone/>
            </a:pPr>
            <a:r>
              <a:rPr lang="sv-SE" sz="1600" dirty="0">
                <a:effectLst/>
              </a:rPr>
              <a:t>Priset är uppdelat i fem nivåer beroende på kommunstorlek. Priset är en indikation och kan komma att sänkas om intresset är högre än förväntat, däremot kommer priset inte att bli högre. Är intresset lågt kommer Inera inte att gå vidare med utvecklingen.</a:t>
            </a:r>
          </a:p>
          <a:p>
            <a:pPr marL="0" indent="0">
              <a:buNone/>
            </a:pPr>
            <a:endParaRPr lang="sv-SE" b="1" dirty="0"/>
          </a:p>
        </p:txBody>
      </p:sp>
      <p:graphicFrame>
        <p:nvGraphicFramePr>
          <p:cNvPr id="4" name="Tabell 3">
            <a:extLst>
              <a:ext uri="{FF2B5EF4-FFF2-40B4-BE49-F238E27FC236}">
                <a16:creationId xmlns:a16="http://schemas.microsoft.com/office/drawing/2014/main" id="{1500DD3D-749F-4664-BCF5-087C6FBEC0CD}"/>
              </a:ext>
            </a:extLst>
          </p:cNvPr>
          <p:cNvGraphicFramePr>
            <a:graphicFrameLocks noGrp="1"/>
          </p:cNvGraphicFramePr>
          <p:nvPr/>
        </p:nvGraphicFramePr>
        <p:xfrm>
          <a:off x="685799" y="2853646"/>
          <a:ext cx="10448027" cy="3053994"/>
        </p:xfrm>
        <a:graphic>
          <a:graphicData uri="http://schemas.openxmlformats.org/drawingml/2006/table">
            <a:tbl>
              <a:tblPr firstRow="1" firstCol="1" bandRow="1">
                <a:tableStyleId>{5C22544A-7EE6-4342-B048-85BDC9FD1C3A}</a:tableStyleId>
              </a:tblPr>
              <a:tblGrid>
                <a:gridCol w="3997457">
                  <a:extLst>
                    <a:ext uri="{9D8B030D-6E8A-4147-A177-3AD203B41FA5}">
                      <a16:colId xmlns:a16="http://schemas.microsoft.com/office/drawing/2014/main" val="4187412509"/>
                    </a:ext>
                  </a:extLst>
                </a:gridCol>
                <a:gridCol w="3265183">
                  <a:extLst>
                    <a:ext uri="{9D8B030D-6E8A-4147-A177-3AD203B41FA5}">
                      <a16:colId xmlns:a16="http://schemas.microsoft.com/office/drawing/2014/main" val="892362251"/>
                    </a:ext>
                  </a:extLst>
                </a:gridCol>
                <a:gridCol w="3185387">
                  <a:extLst>
                    <a:ext uri="{9D8B030D-6E8A-4147-A177-3AD203B41FA5}">
                      <a16:colId xmlns:a16="http://schemas.microsoft.com/office/drawing/2014/main" val="579174956"/>
                    </a:ext>
                  </a:extLst>
                </a:gridCol>
              </a:tblGrid>
              <a:tr h="599015">
                <a:tc>
                  <a:txBody>
                    <a:bodyPr/>
                    <a:lstStyle/>
                    <a:p>
                      <a:pPr>
                        <a:spcBef>
                          <a:spcPts val="100"/>
                        </a:spcBef>
                        <a:spcAft>
                          <a:spcPts val="600"/>
                        </a:spcAft>
                      </a:pPr>
                      <a:r>
                        <a:rPr lang="sv-SE" sz="1700" dirty="0">
                          <a:effectLst/>
                        </a:rPr>
                        <a:t>Kategori</a:t>
                      </a:r>
                      <a:endParaRPr lang="sv-SE"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508" marR="103508" marT="0" marB="0"/>
                </a:tc>
                <a:tc>
                  <a:txBody>
                    <a:bodyPr/>
                    <a:lstStyle/>
                    <a:p>
                      <a:pPr>
                        <a:spcBef>
                          <a:spcPts val="100"/>
                        </a:spcBef>
                        <a:spcAft>
                          <a:spcPts val="600"/>
                        </a:spcAft>
                      </a:pPr>
                      <a:r>
                        <a:rPr lang="sv-SE" sz="1700">
                          <a:effectLst/>
                        </a:rPr>
                        <a:t>Invånare</a:t>
                      </a:r>
                      <a:endParaRPr lang="sv-SE"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508" marR="103508" marT="0" marB="0"/>
                </a:tc>
                <a:tc>
                  <a:txBody>
                    <a:bodyPr/>
                    <a:lstStyle/>
                    <a:p>
                      <a:pPr>
                        <a:spcBef>
                          <a:spcPts val="100"/>
                        </a:spcBef>
                        <a:spcAft>
                          <a:spcPts val="600"/>
                        </a:spcAft>
                      </a:pPr>
                      <a:r>
                        <a:rPr lang="sv-SE" sz="1700">
                          <a:effectLst/>
                        </a:rPr>
                        <a:t>Prisindikation SEK</a:t>
                      </a:r>
                      <a:endParaRPr lang="sv-SE"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508" marR="103508" marT="0" marB="0"/>
                </a:tc>
                <a:extLst>
                  <a:ext uri="{0D108BD9-81ED-4DB2-BD59-A6C34878D82A}">
                    <a16:rowId xmlns:a16="http://schemas.microsoft.com/office/drawing/2014/main" val="964319893"/>
                  </a:ext>
                </a:extLst>
              </a:tr>
              <a:tr h="328967">
                <a:tc>
                  <a:txBody>
                    <a:bodyPr/>
                    <a:lstStyle/>
                    <a:p>
                      <a:pPr>
                        <a:spcBef>
                          <a:spcPts val="100"/>
                        </a:spcBef>
                        <a:spcAft>
                          <a:spcPts val="600"/>
                        </a:spcAft>
                      </a:pPr>
                      <a:r>
                        <a:rPr lang="sv-SE" sz="1700">
                          <a:effectLst/>
                        </a:rPr>
                        <a:t>Befolkningscentra</a:t>
                      </a:r>
                      <a:endParaRPr lang="sv-SE"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508" marR="103508" marT="0" marB="0"/>
                </a:tc>
                <a:tc>
                  <a:txBody>
                    <a:bodyPr/>
                    <a:lstStyle/>
                    <a:p>
                      <a:pPr>
                        <a:spcBef>
                          <a:spcPts val="100"/>
                        </a:spcBef>
                        <a:spcAft>
                          <a:spcPts val="600"/>
                        </a:spcAft>
                      </a:pPr>
                      <a:r>
                        <a:rPr lang="sv-SE" sz="1700">
                          <a:effectLst/>
                        </a:rPr>
                        <a:t>&gt;350 000</a:t>
                      </a:r>
                      <a:endParaRPr lang="sv-SE"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508" marR="103508" marT="0" marB="0"/>
                </a:tc>
                <a:tc>
                  <a:txBody>
                    <a:bodyPr/>
                    <a:lstStyle/>
                    <a:p>
                      <a:pPr>
                        <a:spcBef>
                          <a:spcPts val="100"/>
                        </a:spcBef>
                        <a:spcAft>
                          <a:spcPts val="600"/>
                        </a:spcAft>
                      </a:pPr>
                      <a:r>
                        <a:rPr lang="sv-SE" sz="1700">
                          <a:effectLst/>
                        </a:rPr>
                        <a:t>80 000 </a:t>
                      </a:r>
                      <a:endParaRPr lang="sv-SE"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508" marR="103508" marT="0" marB="0"/>
                </a:tc>
                <a:extLst>
                  <a:ext uri="{0D108BD9-81ED-4DB2-BD59-A6C34878D82A}">
                    <a16:rowId xmlns:a16="http://schemas.microsoft.com/office/drawing/2014/main" val="1626417369"/>
                  </a:ext>
                </a:extLst>
              </a:tr>
              <a:tr h="599015">
                <a:tc>
                  <a:txBody>
                    <a:bodyPr/>
                    <a:lstStyle/>
                    <a:p>
                      <a:pPr>
                        <a:spcBef>
                          <a:spcPts val="100"/>
                        </a:spcBef>
                        <a:spcAft>
                          <a:spcPts val="600"/>
                        </a:spcAft>
                      </a:pPr>
                      <a:r>
                        <a:rPr lang="sv-SE" sz="1700">
                          <a:effectLst/>
                        </a:rPr>
                        <a:t>Stor</a:t>
                      </a:r>
                      <a:endParaRPr lang="sv-SE"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508" marR="103508" marT="0" marB="0"/>
                </a:tc>
                <a:tc>
                  <a:txBody>
                    <a:bodyPr/>
                    <a:lstStyle/>
                    <a:p>
                      <a:pPr>
                        <a:spcBef>
                          <a:spcPts val="100"/>
                        </a:spcBef>
                        <a:spcAft>
                          <a:spcPts val="600"/>
                        </a:spcAft>
                      </a:pPr>
                      <a:r>
                        <a:rPr lang="sv-SE" sz="1700">
                          <a:effectLst/>
                        </a:rPr>
                        <a:t>100 001 - 350 000</a:t>
                      </a:r>
                      <a:endParaRPr lang="sv-SE"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508" marR="103508" marT="0" marB="0"/>
                </a:tc>
                <a:tc>
                  <a:txBody>
                    <a:bodyPr/>
                    <a:lstStyle/>
                    <a:p>
                      <a:pPr>
                        <a:spcBef>
                          <a:spcPts val="100"/>
                        </a:spcBef>
                        <a:spcAft>
                          <a:spcPts val="600"/>
                        </a:spcAft>
                      </a:pPr>
                      <a:r>
                        <a:rPr lang="sv-SE" sz="1700">
                          <a:effectLst/>
                        </a:rPr>
                        <a:t>50 000 </a:t>
                      </a:r>
                      <a:endParaRPr lang="sv-SE"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508" marR="103508" marT="0" marB="0"/>
                </a:tc>
                <a:extLst>
                  <a:ext uri="{0D108BD9-81ED-4DB2-BD59-A6C34878D82A}">
                    <a16:rowId xmlns:a16="http://schemas.microsoft.com/office/drawing/2014/main" val="2891734380"/>
                  </a:ext>
                </a:extLst>
              </a:tr>
              <a:tr h="599015">
                <a:tc>
                  <a:txBody>
                    <a:bodyPr/>
                    <a:lstStyle/>
                    <a:p>
                      <a:pPr>
                        <a:spcBef>
                          <a:spcPts val="100"/>
                        </a:spcBef>
                        <a:spcAft>
                          <a:spcPts val="600"/>
                        </a:spcAft>
                      </a:pPr>
                      <a:r>
                        <a:rPr lang="sv-SE" sz="1700">
                          <a:effectLst/>
                        </a:rPr>
                        <a:t>Medelstor</a:t>
                      </a:r>
                      <a:endParaRPr lang="sv-SE"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508" marR="103508" marT="0" marB="0"/>
                </a:tc>
                <a:tc>
                  <a:txBody>
                    <a:bodyPr/>
                    <a:lstStyle/>
                    <a:p>
                      <a:pPr>
                        <a:spcBef>
                          <a:spcPts val="100"/>
                        </a:spcBef>
                        <a:spcAft>
                          <a:spcPts val="600"/>
                        </a:spcAft>
                      </a:pPr>
                      <a:r>
                        <a:rPr lang="sv-SE" sz="1700">
                          <a:effectLst/>
                        </a:rPr>
                        <a:t>50 001 – 100 000</a:t>
                      </a:r>
                      <a:endParaRPr lang="sv-SE"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508" marR="103508" marT="0" marB="0"/>
                </a:tc>
                <a:tc>
                  <a:txBody>
                    <a:bodyPr/>
                    <a:lstStyle/>
                    <a:p>
                      <a:pPr>
                        <a:spcBef>
                          <a:spcPts val="100"/>
                        </a:spcBef>
                        <a:spcAft>
                          <a:spcPts val="600"/>
                        </a:spcAft>
                      </a:pPr>
                      <a:r>
                        <a:rPr lang="sv-SE" sz="1700">
                          <a:effectLst/>
                        </a:rPr>
                        <a:t>40 000</a:t>
                      </a:r>
                      <a:endParaRPr lang="sv-SE"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508" marR="103508" marT="0" marB="0"/>
                </a:tc>
                <a:extLst>
                  <a:ext uri="{0D108BD9-81ED-4DB2-BD59-A6C34878D82A}">
                    <a16:rowId xmlns:a16="http://schemas.microsoft.com/office/drawing/2014/main" val="231745603"/>
                  </a:ext>
                </a:extLst>
              </a:tr>
              <a:tr h="599015">
                <a:tc>
                  <a:txBody>
                    <a:bodyPr/>
                    <a:lstStyle/>
                    <a:p>
                      <a:pPr>
                        <a:spcBef>
                          <a:spcPts val="100"/>
                        </a:spcBef>
                        <a:spcAft>
                          <a:spcPts val="600"/>
                        </a:spcAft>
                      </a:pPr>
                      <a:r>
                        <a:rPr lang="sv-SE" sz="1700">
                          <a:effectLst/>
                        </a:rPr>
                        <a:t>Mindre</a:t>
                      </a:r>
                      <a:endParaRPr lang="sv-SE"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508" marR="103508" marT="0" marB="0"/>
                </a:tc>
                <a:tc>
                  <a:txBody>
                    <a:bodyPr/>
                    <a:lstStyle/>
                    <a:p>
                      <a:pPr>
                        <a:spcBef>
                          <a:spcPts val="100"/>
                        </a:spcBef>
                        <a:spcAft>
                          <a:spcPts val="600"/>
                        </a:spcAft>
                      </a:pPr>
                      <a:r>
                        <a:rPr lang="sv-SE" sz="1700">
                          <a:effectLst/>
                        </a:rPr>
                        <a:t>10 001 – 50 000</a:t>
                      </a:r>
                      <a:endParaRPr lang="sv-SE"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508" marR="103508" marT="0" marB="0"/>
                </a:tc>
                <a:tc>
                  <a:txBody>
                    <a:bodyPr/>
                    <a:lstStyle/>
                    <a:p>
                      <a:pPr>
                        <a:spcBef>
                          <a:spcPts val="100"/>
                        </a:spcBef>
                        <a:spcAft>
                          <a:spcPts val="600"/>
                        </a:spcAft>
                      </a:pPr>
                      <a:r>
                        <a:rPr lang="sv-SE" sz="1700">
                          <a:effectLst/>
                        </a:rPr>
                        <a:t>20 000</a:t>
                      </a:r>
                      <a:endParaRPr lang="sv-SE"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508" marR="103508" marT="0" marB="0"/>
                </a:tc>
                <a:extLst>
                  <a:ext uri="{0D108BD9-81ED-4DB2-BD59-A6C34878D82A}">
                    <a16:rowId xmlns:a16="http://schemas.microsoft.com/office/drawing/2014/main" val="2873345773"/>
                  </a:ext>
                </a:extLst>
              </a:tr>
              <a:tr h="328967">
                <a:tc>
                  <a:txBody>
                    <a:bodyPr/>
                    <a:lstStyle/>
                    <a:p>
                      <a:pPr>
                        <a:spcBef>
                          <a:spcPts val="100"/>
                        </a:spcBef>
                        <a:spcAft>
                          <a:spcPts val="600"/>
                        </a:spcAft>
                      </a:pPr>
                      <a:r>
                        <a:rPr lang="sv-SE" sz="1700">
                          <a:effectLst/>
                        </a:rPr>
                        <a:t>Liten</a:t>
                      </a:r>
                      <a:endParaRPr lang="sv-SE"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508" marR="103508" marT="0" marB="0"/>
                </a:tc>
                <a:tc>
                  <a:txBody>
                    <a:bodyPr/>
                    <a:lstStyle/>
                    <a:p>
                      <a:pPr>
                        <a:spcBef>
                          <a:spcPts val="100"/>
                        </a:spcBef>
                        <a:spcAft>
                          <a:spcPts val="600"/>
                        </a:spcAft>
                      </a:pPr>
                      <a:r>
                        <a:rPr lang="sv-SE" sz="1700">
                          <a:effectLst/>
                        </a:rPr>
                        <a:t>Upp till 10 000</a:t>
                      </a:r>
                      <a:endParaRPr lang="sv-SE"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508" marR="103508" marT="0" marB="0"/>
                </a:tc>
                <a:tc>
                  <a:txBody>
                    <a:bodyPr/>
                    <a:lstStyle/>
                    <a:p>
                      <a:pPr>
                        <a:spcBef>
                          <a:spcPts val="100"/>
                        </a:spcBef>
                        <a:spcAft>
                          <a:spcPts val="600"/>
                        </a:spcAft>
                      </a:pPr>
                      <a:r>
                        <a:rPr lang="sv-SE" sz="1700" dirty="0">
                          <a:effectLst/>
                        </a:rPr>
                        <a:t>15 000</a:t>
                      </a:r>
                      <a:endParaRPr lang="sv-SE"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3508" marR="103508" marT="0" marB="0"/>
                </a:tc>
                <a:extLst>
                  <a:ext uri="{0D108BD9-81ED-4DB2-BD59-A6C34878D82A}">
                    <a16:rowId xmlns:a16="http://schemas.microsoft.com/office/drawing/2014/main" val="346700743"/>
                  </a:ext>
                </a:extLst>
              </a:tr>
            </a:tbl>
          </a:graphicData>
        </a:graphic>
      </p:graphicFrame>
    </p:spTree>
    <p:extLst>
      <p:ext uri="{BB962C8B-B14F-4D97-AF65-F5344CB8AC3E}">
        <p14:creationId xmlns:p14="http://schemas.microsoft.com/office/powerpoint/2010/main" val="1885029445"/>
      </p:ext>
    </p:extLst>
  </p:cSld>
  <p:clrMapOvr>
    <a:masterClrMapping/>
  </p:clrMapOvr>
  <p:transition>
    <p:cover/>
  </p:transition>
</p:sld>
</file>

<file path=ppt/theme/theme1.xml><?xml version="1.0" encoding="utf-8"?>
<a:theme xmlns:a="http://schemas.openxmlformats.org/drawingml/2006/main" name="Office-tema">
  <a:themeElements>
    <a:clrScheme name="Inera">
      <a:dk1>
        <a:srgbClr val="33302F"/>
      </a:dk1>
      <a:lt1>
        <a:srgbClr val="FFFFFF"/>
      </a:lt1>
      <a:dk2>
        <a:srgbClr val="33302F"/>
      </a:dk2>
      <a:lt2>
        <a:srgbClr val="EFE9E4"/>
      </a:lt2>
      <a:accent1>
        <a:srgbClr val="00706D"/>
      </a:accent1>
      <a:accent2>
        <a:srgbClr val="41C0C1"/>
      </a:accent2>
      <a:accent3>
        <a:srgbClr val="EC7F21"/>
      </a:accent3>
      <a:accent4>
        <a:srgbClr val="FABC46"/>
      </a:accent4>
      <a:accent5>
        <a:srgbClr val="7B6856"/>
      </a:accent5>
      <a:accent6>
        <a:srgbClr val="A1958A"/>
      </a:accent6>
      <a:hlink>
        <a:srgbClr val="00A4A3"/>
      </a:hlink>
      <a:folHlink>
        <a:srgbClr val="A1958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Presentationsmall-16-9.potx" id="{F39F176C-ED46-41A0-BA6F-5AF73BF41728}" vid="{D8EB0B30-CA07-4F08-A663-1523BBE4985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a839485-045e-40ec-a588-50d0518c51e5">
      <UserInfo>
        <DisplayName>Bengtsson Karin</DisplayName>
        <AccountId>46</AccountId>
        <AccountType/>
      </UserInfo>
      <UserInfo>
        <DisplayName>Ehrndal Maria</DisplayName>
        <AccountId>47</AccountId>
        <AccountType/>
      </UserInfo>
    </SharedWithUsers>
    <TaxCatchAll xmlns="da839485-045e-40ec-a588-50d0518c51e5" xsi:nil="true"/>
    <lcf76f155ced4ddcb4097134ff3c332f xmlns="f43f765f-51c1-4744-b435-5a40c670b04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76E067F69715A478A0071AF3031E69E" ma:contentTypeVersion="16" ma:contentTypeDescription="Skapa ett nytt dokument." ma:contentTypeScope="" ma:versionID="6eb07d6cf65114c4129fb5f8624e49bd">
  <xsd:schema xmlns:xsd="http://www.w3.org/2001/XMLSchema" xmlns:xs="http://www.w3.org/2001/XMLSchema" xmlns:p="http://schemas.microsoft.com/office/2006/metadata/properties" xmlns:ns2="f43f765f-51c1-4744-b435-5a40c670b04f" xmlns:ns3="da839485-045e-40ec-a588-50d0518c51e5" targetNamespace="http://schemas.microsoft.com/office/2006/metadata/properties" ma:root="true" ma:fieldsID="69d8175ac96f4c38612d2a8830c38f69" ns2:_="" ns3:_="">
    <xsd:import namespace="f43f765f-51c1-4744-b435-5a40c670b04f"/>
    <xsd:import namespace="da839485-045e-40ec-a588-50d0518c51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f765f-51c1-4744-b435-5a40c670b0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d24b8daa-ea0d-4019-ac30-410f7b645d3d"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839485-045e-40ec-a588-50d0518c51e5"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1" nillable="true" ma:displayName="Taxonomy Catch All Column" ma:hidden="true" ma:list="{7c67ec9d-e791-405b-b12d-8114a2ad233f}" ma:internalName="TaxCatchAll" ma:showField="CatchAllData" ma:web="da839485-045e-40ec-a588-50d0518c51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852A0C-3506-464D-A7FF-DBC327A68925}">
  <ds:schemaRefs>
    <ds:schemaRef ds:uri="http://schemas.microsoft.com/office/2006/documentManagement/types"/>
    <ds:schemaRef ds:uri="http://purl.org/dc/terms/"/>
    <ds:schemaRef ds:uri="482f3efd-e524-48c3-9246-5ecdc0cd5f4b"/>
    <ds:schemaRef ds:uri="3033480b-f170-43ba-9641-4fc2b6352e3d"/>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B9C8CAF3-2AE7-4FCC-9244-BF2FE2A4954A}"/>
</file>

<file path=customXml/itemProps3.xml><?xml version="1.0" encoding="utf-8"?>
<ds:datastoreItem xmlns:ds="http://schemas.openxmlformats.org/officeDocument/2006/customXml" ds:itemID="{4679A50F-D781-4E59-AD2F-F611B75C18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Presentationsmall-16-9</Template>
  <TotalTime>100</TotalTime>
  <Words>362</Words>
  <Application>Microsoft Office PowerPoint</Application>
  <PresentationFormat>Bredbild</PresentationFormat>
  <Paragraphs>47</Paragraphs>
  <Slides>7</Slides>
  <Notes>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7</vt:i4>
      </vt:variant>
    </vt:vector>
  </HeadingPairs>
  <TitlesOfParts>
    <vt:vector size="15" baseType="lpstr">
      <vt:lpstr>.AppleSystemUIFont</vt:lpstr>
      <vt:lpstr>Arial</vt:lpstr>
      <vt:lpstr>Arial,Sans-Serif</vt:lpstr>
      <vt:lpstr>Calibri</vt:lpstr>
      <vt:lpstr>Open Sans</vt:lpstr>
      <vt:lpstr>Open Sans Light</vt:lpstr>
      <vt:lpstr>Times New Roman</vt:lpstr>
      <vt:lpstr>Office-tema</vt:lpstr>
      <vt:lpstr>Vårdhandboken på lätt svenska</vt:lpstr>
      <vt:lpstr>Syftet med innehåll på lätt svenska i Vårdhandboken</vt:lpstr>
      <vt:lpstr>Nytta med innehåll på lätt svenska</vt:lpstr>
      <vt:lpstr>Så används Vårdhandboken idag</vt:lpstr>
      <vt:lpstr>Erbjudandet innebär</vt:lpstr>
      <vt:lpstr>Vad anslutande kommun behöver göra</vt:lpstr>
      <vt:lpstr>Pris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Intresseanmälan angående ViSam</dc:title>
  <dc:subject/>
  <dc:creator>Lindström Pernilla</dc:creator>
  <cp:keywords/>
  <dc:description/>
  <cp:lastModifiedBy>Eklund Anna</cp:lastModifiedBy>
  <cp:revision>5</cp:revision>
  <dcterms:created xsi:type="dcterms:W3CDTF">2021-12-06T09:36:59Z</dcterms:created>
  <dcterms:modified xsi:type="dcterms:W3CDTF">2022-09-29T06:34:25Z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0x010100D3DBA6976CA1D747B895FA3DBD080F73</vt:lpwstr>
  </property>
</Properties>
</file>